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95" r:id="rId2"/>
    <p:sldMasterId id="2147483704" r:id="rId3"/>
  </p:sldMasterIdLst>
  <p:notesMasterIdLst>
    <p:notesMasterId r:id="rId19"/>
  </p:notesMasterIdLst>
  <p:handoutMasterIdLst>
    <p:handoutMasterId r:id="rId20"/>
  </p:handoutMasterIdLst>
  <p:sldIdLst>
    <p:sldId id="309" r:id="rId4"/>
    <p:sldId id="351" r:id="rId5"/>
    <p:sldId id="343" r:id="rId6"/>
    <p:sldId id="344" r:id="rId7"/>
    <p:sldId id="353" r:id="rId8"/>
    <p:sldId id="355" r:id="rId9"/>
    <p:sldId id="354" r:id="rId10"/>
    <p:sldId id="358" r:id="rId11"/>
    <p:sldId id="362" r:id="rId12"/>
    <p:sldId id="347" r:id="rId13"/>
    <p:sldId id="348" r:id="rId14"/>
    <p:sldId id="361" r:id="rId15"/>
    <p:sldId id="359" r:id="rId16"/>
    <p:sldId id="363" r:id="rId17"/>
    <p:sldId id="338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41"/>
    <a:srgbClr val="E2231A"/>
    <a:srgbClr val="636363"/>
    <a:srgbClr val="50D90F"/>
    <a:srgbClr val="E90021"/>
    <a:srgbClr val="191B1D"/>
    <a:srgbClr val="194C75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98" autoAdjust="0"/>
    <p:restoredTop sz="94660"/>
  </p:normalViewPr>
  <p:slideViewPr>
    <p:cSldViewPr>
      <p:cViewPr>
        <p:scale>
          <a:sx n="90" d="100"/>
          <a:sy n="90" d="100"/>
        </p:scale>
        <p:origin x="-322" y="-125"/>
      </p:cViewPr>
      <p:guideLst>
        <p:guide orient="horz" pos="162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84706347190504E-2"/>
          <c:y val="0.15180571955370101"/>
          <c:w val="0.90600203200406404"/>
          <c:h val="0.6752940285030529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NTM BBG Est. P/E (Forward P/E)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Sheet1!$A$2:$A$1636</c:f>
              <c:numCache>
                <c:formatCode>m/d/yyyy</c:formatCode>
                <c:ptCount val="1635"/>
                <c:pt idx="0">
                  <c:v>42583</c:v>
                </c:pt>
                <c:pt idx="1">
                  <c:v>42580</c:v>
                </c:pt>
                <c:pt idx="2">
                  <c:v>42579</c:v>
                </c:pt>
                <c:pt idx="3">
                  <c:v>42578</c:v>
                </c:pt>
                <c:pt idx="4">
                  <c:v>42577</c:v>
                </c:pt>
                <c:pt idx="5">
                  <c:v>42576</c:v>
                </c:pt>
                <c:pt idx="6">
                  <c:v>42573</c:v>
                </c:pt>
                <c:pt idx="7">
                  <c:v>42572</c:v>
                </c:pt>
                <c:pt idx="8">
                  <c:v>42571</c:v>
                </c:pt>
                <c:pt idx="9">
                  <c:v>42570</c:v>
                </c:pt>
                <c:pt idx="10">
                  <c:v>42569</c:v>
                </c:pt>
                <c:pt idx="11">
                  <c:v>42566</c:v>
                </c:pt>
                <c:pt idx="12">
                  <c:v>42565</c:v>
                </c:pt>
                <c:pt idx="13">
                  <c:v>42564</c:v>
                </c:pt>
                <c:pt idx="14">
                  <c:v>42563</c:v>
                </c:pt>
                <c:pt idx="15">
                  <c:v>42562</c:v>
                </c:pt>
                <c:pt idx="16">
                  <c:v>42559</c:v>
                </c:pt>
                <c:pt idx="17">
                  <c:v>42558</c:v>
                </c:pt>
                <c:pt idx="18">
                  <c:v>42557</c:v>
                </c:pt>
                <c:pt idx="19">
                  <c:v>42556</c:v>
                </c:pt>
                <c:pt idx="20">
                  <c:v>42555</c:v>
                </c:pt>
                <c:pt idx="21">
                  <c:v>42552</c:v>
                </c:pt>
                <c:pt idx="22">
                  <c:v>42551</c:v>
                </c:pt>
                <c:pt idx="23">
                  <c:v>42550</c:v>
                </c:pt>
                <c:pt idx="24">
                  <c:v>42549</c:v>
                </c:pt>
                <c:pt idx="25">
                  <c:v>42548</c:v>
                </c:pt>
                <c:pt idx="26">
                  <c:v>42545</c:v>
                </c:pt>
                <c:pt idx="27">
                  <c:v>42544</c:v>
                </c:pt>
                <c:pt idx="28">
                  <c:v>42543</c:v>
                </c:pt>
                <c:pt idx="29">
                  <c:v>42542</c:v>
                </c:pt>
                <c:pt idx="30">
                  <c:v>42541</c:v>
                </c:pt>
                <c:pt idx="31">
                  <c:v>42538</c:v>
                </c:pt>
                <c:pt idx="32">
                  <c:v>42537</c:v>
                </c:pt>
                <c:pt idx="33">
                  <c:v>42536</c:v>
                </c:pt>
                <c:pt idx="34">
                  <c:v>42535</c:v>
                </c:pt>
                <c:pt idx="35">
                  <c:v>42534</c:v>
                </c:pt>
                <c:pt idx="36">
                  <c:v>42531</c:v>
                </c:pt>
                <c:pt idx="37">
                  <c:v>42530</c:v>
                </c:pt>
                <c:pt idx="38">
                  <c:v>42529</c:v>
                </c:pt>
                <c:pt idx="39">
                  <c:v>42528</c:v>
                </c:pt>
                <c:pt idx="40">
                  <c:v>42527</c:v>
                </c:pt>
                <c:pt idx="41">
                  <c:v>42524</c:v>
                </c:pt>
                <c:pt idx="42">
                  <c:v>42523</c:v>
                </c:pt>
                <c:pt idx="43">
                  <c:v>42522</c:v>
                </c:pt>
                <c:pt idx="44">
                  <c:v>42521</c:v>
                </c:pt>
                <c:pt idx="45">
                  <c:v>42520</c:v>
                </c:pt>
                <c:pt idx="46">
                  <c:v>42517</c:v>
                </c:pt>
                <c:pt idx="47">
                  <c:v>42516</c:v>
                </c:pt>
                <c:pt idx="48">
                  <c:v>42515</c:v>
                </c:pt>
                <c:pt idx="49">
                  <c:v>42514</c:v>
                </c:pt>
                <c:pt idx="50">
                  <c:v>42513</c:v>
                </c:pt>
                <c:pt idx="51">
                  <c:v>42510</c:v>
                </c:pt>
                <c:pt idx="52">
                  <c:v>42509</c:v>
                </c:pt>
                <c:pt idx="53">
                  <c:v>42508</c:v>
                </c:pt>
                <c:pt idx="54">
                  <c:v>42507</c:v>
                </c:pt>
                <c:pt idx="55">
                  <c:v>42506</c:v>
                </c:pt>
                <c:pt idx="56">
                  <c:v>42503</c:v>
                </c:pt>
                <c:pt idx="57">
                  <c:v>42502</c:v>
                </c:pt>
                <c:pt idx="58">
                  <c:v>42501</c:v>
                </c:pt>
                <c:pt idx="59">
                  <c:v>42500</c:v>
                </c:pt>
                <c:pt idx="60">
                  <c:v>42499</c:v>
                </c:pt>
                <c:pt idx="61">
                  <c:v>42496</c:v>
                </c:pt>
                <c:pt idx="62">
                  <c:v>42495</c:v>
                </c:pt>
                <c:pt idx="63">
                  <c:v>42494</c:v>
                </c:pt>
                <c:pt idx="64">
                  <c:v>42493</c:v>
                </c:pt>
                <c:pt idx="65">
                  <c:v>42492</c:v>
                </c:pt>
                <c:pt idx="66">
                  <c:v>42489</c:v>
                </c:pt>
                <c:pt idx="67">
                  <c:v>42488</c:v>
                </c:pt>
                <c:pt idx="68">
                  <c:v>42487</c:v>
                </c:pt>
                <c:pt idx="69">
                  <c:v>42486</c:v>
                </c:pt>
                <c:pt idx="70">
                  <c:v>42485</c:v>
                </c:pt>
                <c:pt idx="71">
                  <c:v>42482</c:v>
                </c:pt>
                <c:pt idx="72">
                  <c:v>42481</c:v>
                </c:pt>
                <c:pt idx="73">
                  <c:v>42480</c:v>
                </c:pt>
                <c:pt idx="74">
                  <c:v>42479</c:v>
                </c:pt>
                <c:pt idx="75">
                  <c:v>42478</c:v>
                </c:pt>
                <c:pt idx="76">
                  <c:v>42475</c:v>
                </c:pt>
                <c:pt idx="77">
                  <c:v>42474</c:v>
                </c:pt>
                <c:pt idx="78">
                  <c:v>42473</c:v>
                </c:pt>
                <c:pt idx="79">
                  <c:v>42472</c:v>
                </c:pt>
                <c:pt idx="80">
                  <c:v>42471</c:v>
                </c:pt>
                <c:pt idx="81">
                  <c:v>42468</c:v>
                </c:pt>
                <c:pt idx="82">
                  <c:v>42467</c:v>
                </c:pt>
                <c:pt idx="83">
                  <c:v>42466</c:v>
                </c:pt>
                <c:pt idx="84">
                  <c:v>42465</c:v>
                </c:pt>
                <c:pt idx="85">
                  <c:v>42464</c:v>
                </c:pt>
                <c:pt idx="86">
                  <c:v>42461</c:v>
                </c:pt>
                <c:pt idx="87">
                  <c:v>42460</c:v>
                </c:pt>
                <c:pt idx="88">
                  <c:v>42459</c:v>
                </c:pt>
                <c:pt idx="89">
                  <c:v>42458</c:v>
                </c:pt>
                <c:pt idx="90">
                  <c:v>42457</c:v>
                </c:pt>
                <c:pt idx="91">
                  <c:v>42454</c:v>
                </c:pt>
                <c:pt idx="92">
                  <c:v>42453</c:v>
                </c:pt>
                <c:pt idx="93">
                  <c:v>42452</c:v>
                </c:pt>
                <c:pt idx="94">
                  <c:v>42451</c:v>
                </c:pt>
                <c:pt idx="95">
                  <c:v>42450</c:v>
                </c:pt>
                <c:pt idx="96">
                  <c:v>42447</c:v>
                </c:pt>
                <c:pt idx="97">
                  <c:v>42446</c:v>
                </c:pt>
                <c:pt idx="98">
                  <c:v>42445</c:v>
                </c:pt>
                <c:pt idx="99">
                  <c:v>42444</c:v>
                </c:pt>
                <c:pt idx="100">
                  <c:v>42443</c:v>
                </c:pt>
                <c:pt idx="101">
                  <c:v>42440</c:v>
                </c:pt>
                <c:pt idx="102">
                  <c:v>42439</c:v>
                </c:pt>
                <c:pt idx="103">
                  <c:v>42438</c:v>
                </c:pt>
                <c:pt idx="104">
                  <c:v>42437</c:v>
                </c:pt>
                <c:pt idx="105">
                  <c:v>42436</c:v>
                </c:pt>
                <c:pt idx="106">
                  <c:v>42433</c:v>
                </c:pt>
                <c:pt idx="107">
                  <c:v>42432</c:v>
                </c:pt>
                <c:pt idx="108">
                  <c:v>42431</c:v>
                </c:pt>
                <c:pt idx="109">
                  <c:v>42430</c:v>
                </c:pt>
                <c:pt idx="110">
                  <c:v>42429</c:v>
                </c:pt>
                <c:pt idx="111">
                  <c:v>42426</c:v>
                </c:pt>
                <c:pt idx="112">
                  <c:v>42425</c:v>
                </c:pt>
                <c:pt idx="113">
                  <c:v>42424</c:v>
                </c:pt>
                <c:pt idx="114">
                  <c:v>42423</c:v>
                </c:pt>
                <c:pt idx="115">
                  <c:v>42422</c:v>
                </c:pt>
                <c:pt idx="116">
                  <c:v>42419</c:v>
                </c:pt>
                <c:pt idx="117">
                  <c:v>42418</c:v>
                </c:pt>
                <c:pt idx="118">
                  <c:v>42417</c:v>
                </c:pt>
                <c:pt idx="119">
                  <c:v>42416</c:v>
                </c:pt>
                <c:pt idx="120">
                  <c:v>42415</c:v>
                </c:pt>
                <c:pt idx="121">
                  <c:v>42412</c:v>
                </c:pt>
                <c:pt idx="122">
                  <c:v>42411</c:v>
                </c:pt>
                <c:pt idx="123">
                  <c:v>42410</c:v>
                </c:pt>
                <c:pt idx="124">
                  <c:v>42409</c:v>
                </c:pt>
                <c:pt idx="125">
                  <c:v>42408</c:v>
                </c:pt>
                <c:pt idx="126">
                  <c:v>42405</c:v>
                </c:pt>
                <c:pt idx="127">
                  <c:v>42404</c:v>
                </c:pt>
                <c:pt idx="128">
                  <c:v>42403</c:v>
                </c:pt>
                <c:pt idx="129">
                  <c:v>42402</c:v>
                </c:pt>
                <c:pt idx="130">
                  <c:v>42401</c:v>
                </c:pt>
                <c:pt idx="131">
                  <c:v>42398</c:v>
                </c:pt>
                <c:pt idx="132">
                  <c:v>42397</c:v>
                </c:pt>
                <c:pt idx="133">
                  <c:v>42396</c:v>
                </c:pt>
                <c:pt idx="134">
                  <c:v>42395</c:v>
                </c:pt>
                <c:pt idx="135">
                  <c:v>42394</c:v>
                </c:pt>
                <c:pt idx="136">
                  <c:v>42391</c:v>
                </c:pt>
                <c:pt idx="137">
                  <c:v>42390</c:v>
                </c:pt>
                <c:pt idx="138">
                  <c:v>42389</c:v>
                </c:pt>
                <c:pt idx="139">
                  <c:v>42388</c:v>
                </c:pt>
                <c:pt idx="140">
                  <c:v>42387</c:v>
                </c:pt>
                <c:pt idx="141">
                  <c:v>42384</c:v>
                </c:pt>
                <c:pt idx="142">
                  <c:v>42383</c:v>
                </c:pt>
                <c:pt idx="143">
                  <c:v>42382</c:v>
                </c:pt>
                <c:pt idx="144">
                  <c:v>42381</c:v>
                </c:pt>
                <c:pt idx="145">
                  <c:v>42380</c:v>
                </c:pt>
                <c:pt idx="146">
                  <c:v>42377</c:v>
                </c:pt>
                <c:pt idx="147">
                  <c:v>42376</c:v>
                </c:pt>
                <c:pt idx="148">
                  <c:v>42375</c:v>
                </c:pt>
                <c:pt idx="149">
                  <c:v>42374</c:v>
                </c:pt>
                <c:pt idx="150">
                  <c:v>42373</c:v>
                </c:pt>
                <c:pt idx="151">
                  <c:v>42370</c:v>
                </c:pt>
                <c:pt idx="152">
                  <c:v>42369</c:v>
                </c:pt>
                <c:pt idx="153">
                  <c:v>42368</c:v>
                </c:pt>
                <c:pt idx="154">
                  <c:v>42367</c:v>
                </c:pt>
                <c:pt idx="155">
                  <c:v>42366</c:v>
                </c:pt>
                <c:pt idx="156">
                  <c:v>42363</c:v>
                </c:pt>
                <c:pt idx="157">
                  <c:v>42362</c:v>
                </c:pt>
                <c:pt idx="158">
                  <c:v>42361</c:v>
                </c:pt>
                <c:pt idx="159">
                  <c:v>42360</c:v>
                </c:pt>
                <c:pt idx="160">
                  <c:v>42359</c:v>
                </c:pt>
                <c:pt idx="161">
                  <c:v>42356</c:v>
                </c:pt>
                <c:pt idx="162">
                  <c:v>42355</c:v>
                </c:pt>
                <c:pt idx="163">
                  <c:v>42354</c:v>
                </c:pt>
                <c:pt idx="164">
                  <c:v>42353</c:v>
                </c:pt>
                <c:pt idx="165">
                  <c:v>42352</c:v>
                </c:pt>
                <c:pt idx="166">
                  <c:v>42349</c:v>
                </c:pt>
                <c:pt idx="167">
                  <c:v>42348</c:v>
                </c:pt>
                <c:pt idx="168">
                  <c:v>42347</c:v>
                </c:pt>
                <c:pt idx="169">
                  <c:v>42346</c:v>
                </c:pt>
                <c:pt idx="170">
                  <c:v>42345</c:v>
                </c:pt>
                <c:pt idx="171">
                  <c:v>42342</c:v>
                </c:pt>
                <c:pt idx="172">
                  <c:v>42341</c:v>
                </c:pt>
                <c:pt idx="173">
                  <c:v>42340</c:v>
                </c:pt>
                <c:pt idx="174">
                  <c:v>42339</c:v>
                </c:pt>
                <c:pt idx="175">
                  <c:v>42338</c:v>
                </c:pt>
                <c:pt idx="176">
                  <c:v>42335</c:v>
                </c:pt>
                <c:pt idx="177">
                  <c:v>42334</c:v>
                </c:pt>
                <c:pt idx="178">
                  <c:v>42333</c:v>
                </c:pt>
                <c:pt idx="179">
                  <c:v>42332</c:v>
                </c:pt>
                <c:pt idx="180">
                  <c:v>42331</c:v>
                </c:pt>
                <c:pt idx="181">
                  <c:v>42328</c:v>
                </c:pt>
                <c:pt idx="182">
                  <c:v>42327</c:v>
                </c:pt>
                <c:pt idx="183">
                  <c:v>42326</c:v>
                </c:pt>
                <c:pt idx="184">
                  <c:v>42325</c:v>
                </c:pt>
                <c:pt idx="185">
                  <c:v>42324</c:v>
                </c:pt>
                <c:pt idx="186">
                  <c:v>42321</c:v>
                </c:pt>
                <c:pt idx="187">
                  <c:v>42320</c:v>
                </c:pt>
                <c:pt idx="188">
                  <c:v>42319</c:v>
                </c:pt>
                <c:pt idx="189">
                  <c:v>42318</c:v>
                </c:pt>
                <c:pt idx="190">
                  <c:v>42317</c:v>
                </c:pt>
                <c:pt idx="191">
                  <c:v>42314</c:v>
                </c:pt>
                <c:pt idx="192">
                  <c:v>42313</c:v>
                </c:pt>
                <c:pt idx="193">
                  <c:v>42312</c:v>
                </c:pt>
                <c:pt idx="194">
                  <c:v>42311</c:v>
                </c:pt>
                <c:pt idx="195">
                  <c:v>42310</c:v>
                </c:pt>
                <c:pt idx="196">
                  <c:v>42307</c:v>
                </c:pt>
                <c:pt idx="197">
                  <c:v>42306</c:v>
                </c:pt>
                <c:pt idx="198">
                  <c:v>42305</c:v>
                </c:pt>
                <c:pt idx="199">
                  <c:v>42304</c:v>
                </c:pt>
                <c:pt idx="200">
                  <c:v>42303</c:v>
                </c:pt>
                <c:pt idx="201">
                  <c:v>42300</c:v>
                </c:pt>
                <c:pt idx="202">
                  <c:v>42299</c:v>
                </c:pt>
                <c:pt idx="203">
                  <c:v>42298</c:v>
                </c:pt>
                <c:pt idx="204">
                  <c:v>42297</c:v>
                </c:pt>
                <c:pt idx="205">
                  <c:v>42296</c:v>
                </c:pt>
                <c:pt idx="206">
                  <c:v>42293</c:v>
                </c:pt>
                <c:pt idx="207">
                  <c:v>42292</c:v>
                </c:pt>
                <c:pt idx="208">
                  <c:v>42291</c:v>
                </c:pt>
                <c:pt idx="209">
                  <c:v>42290</c:v>
                </c:pt>
                <c:pt idx="210">
                  <c:v>42289</c:v>
                </c:pt>
                <c:pt idx="211">
                  <c:v>42286</c:v>
                </c:pt>
                <c:pt idx="212">
                  <c:v>42285</c:v>
                </c:pt>
                <c:pt idx="213">
                  <c:v>42284</c:v>
                </c:pt>
                <c:pt idx="214">
                  <c:v>42283</c:v>
                </c:pt>
                <c:pt idx="215">
                  <c:v>42282</c:v>
                </c:pt>
                <c:pt idx="216">
                  <c:v>42279</c:v>
                </c:pt>
                <c:pt idx="217">
                  <c:v>42278</c:v>
                </c:pt>
                <c:pt idx="218">
                  <c:v>42277</c:v>
                </c:pt>
                <c:pt idx="219">
                  <c:v>42276</c:v>
                </c:pt>
                <c:pt idx="220">
                  <c:v>42275</c:v>
                </c:pt>
                <c:pt idx="221">
                  <c:v>42272</c:v>
                </c:pt>
                <c:pt idx="222">
                  <c:v>42271</c:v>
                </c:pt>
                <c:pt idx="223">
                  <c:v>42270</c:v>
                </c:pt>
                <c:pt idx="224">
                  <c:v>42269</c:v>
                </c:pt>
                <c:pt idx="225">
                  <c:v>42268</c:v>
                </c:pt>
                <c:pt idx="226">
                  <c:v>42265</c:v>
                </c:pt>
                <c:pt idx="227">
                  <c:v>42264</c:v>
                </c:pt>
                <c:pt idx="228">
                  <c:v>42263</c:v>
                </c:pt>
                <c:pt idx="229">
                  <c:v>42262</c:v>
                </c:pt>
                <c:pt idx="230">
                  <c:v>42261</c:v>
                </c:pt>
                <c:pt idx="231">
                  <c:v>42258</c:v>
                </c:pt>
                <c:pt idx="232">
                  <c:v>42257</c:v>
                </c:pt>
                <c:pt idx="233">
                  <c:v>42256</c:v>
                </c:pt>
                <c:pt idx="234">
                  <c:v>42255</c:v>
                </c:pt>
                <c:pt idx="235">
                  <c:v>42254</c:v>
                </c:pt>
                <c:pt idx="236">
                  <c:v>42251</c:v>
                </c:pt>
                <c:pt idx="237">
                  <c:v>42250</c:v>
                </c:pt>
                <c:pt idx="238">
                  <c:v>42249</c:v>
                </c:pt>
                <c:pt idx="239">
                  <c:v>42248</c:v>
                </c:pt>
                <c:pt idx="240">
                  <c:v>42247</c:v>
                </c:pt>
                <c:pt idx="241">
                  <c:v>42244</c:v>
                </c:pt>
                <c:pt idx="242">
                  <c:v>42243</c:v>
                </c:pt>
                <c:pt idx="243">
                  <c:v>42242</c:v>
                </c:pt>
                <c:pt idx="244">
                  <c:v>42241</c:v>
                </c:pt>
                <c:pt idx="245">
                  <c:v>42240</c:v>
                </c:pt>
                <c:pt idx="246">
                  <c:v>42237</c:v>
                </c:pt>
                <c:pt idx="247">
                  <c:v>42236</c:v>
                </c:pt>
                <c:pt idx="248">
                  <c:v>42235</c:v>
                </c:pt>
                <c:pt idx="249">
                  <c:v>42234</c:v>
                </c:pt>
                <c:pt idx="250">
                  <c:v>42233</c:v>
                </c:pt>
                <c:pt idx="251">
                  <c:v>42230</c:v>
                </c:pt>
                <c:pt idx="252">
                  <c:v>42229</c:v>
                </c:pt>
                <c:pt idx="253">
                  <c:v>42228</c:v>
                </c:pt>
                <c:pt idx="254">
                  <c:v>42227</c:v>
                </c:pt>
                <c:pt idx="255">
                  <c:v>42226</c:v>
                </c:pt>
                <c:pt idx="256">
                  <c:v>42223</c:v>
                </c:pt>
                <c:pt idx="257">
                  <c:v>42222</c:v>
                </c:pt>
                <c:pt idx="258">
                  <c:v>42221</c:v>
                </c:pt>
                <c:pt idx="259">
                  <c:v>42220</c:v>
                </c:pt>
                <c:pt idx="260">
                  <c:v>42219</c:v>
                </c:pt>
                <c:pt idx="261">
                  <c:v>42216</c:v>
                </c:pt>
                <c:pt idx="262">
                  <c:v>42215</c:v>
                </c:pt>
                <c:pt idx="263">
                  <c:v>42214</c:v>
                </c:pt>
                <c:pt idx="264">
                  <c:v>42213</c:v>
                </c:pt>
                <c:pt idx="265">
                  <c:v>42212</c:v>
                </c:pt>
                <c:pt idx="266">
                  <c:v>42209</c:v>
                </c:pt>
                <c:pt idx="267">
                  <c:v>42208</c:v>
                </c:pt>
                <c:pt idx="268">
                  <c:v>42207</c:v>
                </c:pt>
                <c:pt idx="269">
                  <c:v>42206</c:v>
                </c:pt>
                <c:pt idx="270">
                  <c:v>42205</c:v>
                </c:pt>
                <c:pt idx="271">
                  <c:v>42202</c:v>
                </c:pt>
                <c:pt idx="272">
                  <c:v>42201</c:v>
                </c:pt>
                <c:pt idx="273">
                  <c:v>42200</c:v>
                </c:pt>
                <c:pt idx="274">
                  <c:v>42199</c:v>
                </c:pt>
                <c:pt idx="275">
                  <c:v>42198</c:v>
                </c:pt>
                <c:pt idx="276">
                  <c:v>42195</c:v>
                </c:pt>
                <c:pt idx="277">
                  <c:v>42194</c:v>
                </c:pt>
                <c:pt idx="278">
                  <c:v>42193</c:v>
                </c:pt>
                <c:pt idx="279">
                  <c:v>42192</c:v>
                </c:pt>
                <c:pt idx="280">
                  <c:v>42191</c:v>
                </c:pt>
                <c:pt idx="281">
                  <c:v>42188</c:v>
                </c:pt>
                <c:pt idx="282">
                  <c:v>42187</c:v>
                </c:pt>
                <c:pt idx="283">
                  <c:v>42186</c:v>
                </c:pt>
                <c:pt idx="284">
                  <c:v>42185</c:v>
                </c:pt>
                <c:pt idx="285">
                  <c:v>42184</c:v>
                </c:pt>
                <c:pt idx="286">
                  <c:v>42181</c:v>
                </c:pt>
                <c:pt idx="287">
                  <c:v>42180</c:v>
                </c:pt>
                <c:pt idx="288">
                  <c:v>42179</c:v>
                </c:pt>
                <c:pt idx="289">
                  <c:v>42178</c:v>
                </c:pt>
                <c:pt idx="290">
                  <c:v>42177</c:v>
                </c:pt>
                <c:pt idx="291">
                  <c:v>42174</c:v>
                </c:pt>
                <c:pt idx="292">
                  <c:v>42173</c:v>
                </c:pt>
                <c:pt idx="293">
                  <c:v>42172</c:v>
                </c:pt>
                <c:pt idx="294">
                  <c:v>42171</c:v>
                </c:pt>
                <c:pt idx="295">
                  <c:v>42170</c:v>
                </c:pt>
                <c:pt idx="296">
                  <c:v>42167</c:v>
                </c:pt>
                <c:pt idx="297">
                  <c:v>42166</c:v>
                </c:pt>
                <c:pt idx="298">
                  <c:v>42165</c:v>
                </c:pt>
                <c:pt idx="299">
                  <c:v>42164</c:v>
                </c:pt>
                <c:pt idx="300">
                  <c:v>42163</c:v>
                </c:pt>
                <c:pt idx="301">
                  <c:v>42160</c:v>
                </c:pt>
                <c:pt idx="302">
                  <c:v>42159</c:v>
                </c:pt>
                <c:pt idx="303">
                  <c:v>42158</c:v>
                </c:pt>
                <c:pt idx="304">
                  <c:v>42157</c:v>
                </c:pt>
                <c:pt idx="305">
                  <c:v>42156</c:v>
                </c:pt>
                <c:pt idx="306">
                  <c:v>42153</c:v>
                </c:pt>
                <c:pt idx="307">
                  <c:v>42152</c:v>
                </c:pt>
                <c:pt idx="308">
                  <c:v>42151</c:v>
                </c:pt>
                <c:pt idx="309">
                  <c:v>42150</c:v>
                </c:pt>
                <c:pt idx="310">
                  <c:v>42149</c:v>
                </c:pt>
                <c:pt idx="311">
                  <c:v>42146</c:v>
                </c:pt>
                <c:pt idx="312">
                  <c:v>42145</c:v>
                </c:pt>
                <c:pt idx="313">
                  <c:v>42144</c:v>
                </c:pt>
                <c:pt idx="314">
                  <c:v>42143</c:v>
                </c:pt>
                <c:pt idx="315">
                  <c:v>42142</c:v>
                </c:pt>
                <c:pt idx="316">
                  <c:v>42139</c:v>
                </c:pt>
                <c:pt idx="317">
                  <c:v>42138</c:v>
                </c:pt>
                <c:pt idx="318">
                  <c:v>42137</c:v>
                </c:pt>
                <c:pt idx="319">
                  <c:v>42136</c:v>
                </c:pt>
                <c:pt idx="320">
                  <c:v>42135</c:v>
                </c:pt>
                <c:pt idx="321">
                  <c:v>42132</c:v>
                </c:pt>
                <c:pt idx="322">
                  <c:v>42131</c:v>
                </c:pt>
                <c:pt idx="323">
                  <c:v>42130</c:v>
                </c:pt>
                <c:pt idx="324">
                  <c:v>42129</c:v>
                </c:pt>
                <c:pt idx="325">
                  <c:v>42128</c:v>
                </c:pt>
                <c:pt idx="326">
                  <c:v>42125</c:v>
                </c:pt>
                <c:pt idx="327">
                  <c:v>42124</c:v>
                </c:pt>
                <c:pt idx="328">
                  <c:v>42123</c:v>
                </c:pt>
                <c:pt idx="329">
                  <c:v>42122</c:v>
                </c:pt>
                <c:pt idx="330">
                  <c:v>42121</c:v>
                </c:pt>
                <c:pt idx="331">
                  <c:v>42118</c:v>
                </c:pt>
                <c:pt idx="332">
                  <c:v>42117</c:v>
                </c:pt>
                <c:pt idx="333">
                  <c:v>42116</c:v>
                </c:pt>
                <c:pt idx="334">
                  <c:v>42115</c:v>
                </c:pt>
                <c:pt idx="335">
                  <c:v>42114</c:v>
                </c:pt>
                <c:pt idx="336">
                  <c:v>42111</c:v>
                </c:pt>
                <c:pt idx="337">
                  <c:v>42110</c:v>
                </c:pt>
                <c:pt idx="338">
                  <c:v>42109</c:v>
                </c:pt>
                <c:pt idx="339">
                  <c:v>42108</c:v>
                </c:pt>
                <c:pt idx="340">
                  <c:v>42107</c:v>
                </c:pt>
                <c:pt idx="341">
                  <c:v>42104</c:v>
                </c:pt>
                <c:pt idx="342">
                  <c:v>42103</c:v>
                </c:pt>
                <c:pt idx="343">
                  <c:v>42102</c:v>
                </c:pt>
                <c:pt idx="344">
                  <c:v>42101</c:v>
                </c:pt>
                <c:pt idx="345">
                  <c:v>42100</c:v>
                </c:pt>
                <c:pt idx="346">
                  <c:v>42097</c:v>
                </c:pt>
                <c:pt idx="347">
                  <c:v>42096</c:v>
                </c:pt>
                <c:pt idx="348">
                  <c:v>42095</c:v>
                </c:pt>
                <c:pt idx="349">
                  <c:v>42094</c:v>
                </c:pt>
                <c:pt idx="350">
                  <c:v>42093</c:v>
                </c:pt>
                <c:pt idx="351">
                  <c:v>42090</c:v>
                </c:pt>
                <c:pt idx="352">
                  <c:v>42089</c:v>
                </c:pt>
                <c:pt idx="353">
                  <c:v>42088</c:v>
                </c:pt>
                <c:pt idx="354">
                  <c:v>42087</c:v>
                </c:pt>
                <c:pt idx="355">
                  <c:v>42086</c:v>
                </c:pt>
                <c:pt idx="356">
                  <c:v>42083</c:v>
                </c:pt>
                <c:pt idx="357">
                  <c:v>42082</c:v>
                </c:pt>
                <c:pt idx="358">
                  <c:v>42081</c:v>
                </c:pt>
                <c:pt idx="359">
                  <c:v>42080</c:v>
                </c:pt>
                <c:pt idx="360">
                  <c:v>42079</c:v>
                </c:pt>
                <c:pt idx="361">
                  <c:v>42076</c:v>
                </c:pt>
                <c:pt idx="362">
                  <c:v>42075</c:v>
                </c:pt>
                <c:pt idx="363">
                  <c:v>42074</c:v>
                </c:pt>
                <c:pt idx="364">
                  <c:v>42073</c:v>
                </c:pt>
                <c:pt idx="365">
                  <c:v>42072</c:v>
                </c:pt>
                <c:pt idx="366">
                  <c:v>42069</c:v>
                </c:pt>
                <c:pt idx="367">
                  <c:v>42068</c:v>
                </c:pt>
                <c:pt idx="368">
                  <c:v>42067</c:v>
                </c:pt>
                <c:pt idx="369">
                  <c:v>42066</c:v>
                </c:pt>
                <c:pt idx="370">
                  <c:v>42065</c:v>
                </c:pt>
                <c:pt idx="371">
                  <c:v>42062</c:v>
                </c:pt>
                <c:pt idx="372">
                  <c:v>42061</c:v>
                </c:pt>
                <c:pt idx="373">
                  <c:v>42060</c:v>
                </c:pt>
                <c:pt idx="374">
                  <c:v>42059</c:v>
                </c:pt>
                <c:pt idx="375">
                  <c:v>42058</c:v>
                </c:pt>
                <c:pt idx="376">
                  <c:v>42055</c:v>
                </c:pt>
                <c:pt idx="377">
                  <c:v>42054</c:v>
                </c:pt>
                <c:pt idx="378">
                  <c:v>42053</c:v>
                </c:pt>
                <c:pt idx="379">
                  <c:v>42052</c:v>
                </c:pt>
                <c:pt idx="380">
                  <c:v>42051</c:v>
                </c:pt>
                <c:pt idx="381">
                  <c:v>42048</c:v>
                </c:pt>
                <c:pt idx="382">
                  <c:v>42047</c:v>
                </c:pt>
                <c:pt idx="383">
                  <c:v>42046</c:v>
                </c:pt>
                <c:pt idx="384">
                  <c:v>42045</c:v>
                </c:pt>
                <c:pt idx="385">
                  <c:v>42044</c:v>
                </c:pt>
                <c:pt idx="386">
                  <c:v>42041</c:v>
                </c:pt>
                <c:pt idx="387">
                  <c:v>42040</c:v>
                </c:pt>
                <c:pt idx="388">
                  <c:v>42039</c:v>
                </c:pt>
                <c:pt idx="389">
                  <c:v>42038</c:v>
                </c:pt>
                <c:pt idx="390">
                  <c:v>42037</c:v>
                </c:pt>
                <c:pt idx="391">
                  <c:v>42034</c:v>
                </c:pt>
                <c:pt idx="392">
                  <c:v>42033</c:v>
                </c:pt>
                <c:pt idx="393">
                  <c:v>42032</c:v>
                </c:pt>
                <c:pt idx="394">
                  <c:v>42031</c:v>
                </c:pt>
                <c:pt idx="395">
                  <c:v>42030</c:v>
                </c:pt>
                <c:pt idx="396">
                  <c:v>42027</c:v>
                </c:pt>
                <c:pt idx="397">
                  <c:v>42026</c:v>
                </c:pt>
                <c:pt idx="398">
                  <c:v>42025</c:v>
                </c:pt>
                <c:pt idx="399">
                  <c:v>42024</c:v>
                </c:pt>
                <c:pt idx="400">
                  <c:v>42023</c:v>
                </c:pt>
                <c:pt idx="401">
                  <c:v>42020</c:v>
                </c:pt>
                <c:pt idx="402">
                  <c:v>42019</c:v>
                </c:pt>
                <c:pt idx="403">
                  <c:v>42018</c:v>
                </c:pt>
                <c:pt idx="404">
                  <c:v>42017</c:v>
                </c:pt>
                <c:pt idx="405">
                  <c:v>42016</c:v>
                </c:pt>
                <c:pt idx="406">
                  <c:v>42013</c:v>
                </c:pt>
                <c:pt idx="407">
                  <c:v>42012</c:v>
                </c:pt>
                <c:pt idx="408">
                  <c:v>42011</c:v>
                </c:pt>
                <c:pt idx="409">
                  <c:v>42010</c:v>
                </c:pt>
                <c:pt idx="410">
                  <c:v>42009</c:v>
                </c:pt>
                <c:pt idx="411">
                  <c:v>42006</c:v>
                </c:pt>
                <c:pt idx="412">
                  <c:v>42005</c:v>
                </c:pt>
                <c:pt idx="413">
                  <c:v>42004</c:v>
                </c:pt>
                <c:pt idx="414">
                  <c:v>42003</c:v>
                </c:pt>
                <c:pt idx="415">
                  <c:v>42002</c:v>
                </c:pt>
                <c:pt idx="416">
                  <c:v>41999</c:v>
                </c:pt>
                <c:pt idx="417">
                  <c:v>41998</c:v>
                </c:pt>
                <c:pt idx="418">
                  <c:v>41997</c:v>
                </c:pt>
                <c:pt idx="419">
                  <c:v>41996</c:v>
                </c:pt>
                <c:pt idx="420">
                  <c:v>41995</c:v>
                </c:pt>
                <c:pt idx="421">
                  <c:v>41992</c:v>
                </c:pt>
                <c:pt idx="422">
                  <c:v>41991</c:v>
                </c:pt>
                <c:pt idx="423">
                  <c:v>41990</c:v>
                </c:pt>
                <c:pt idx="424">
                  <c:v>41989</c:v>
                </c:pt>
                <c:pt idx="425">
                  <c:v>41988</c:v>
                </c:pt>
                <c:pt idx="426">
                  <c:v>41985</c:v>
                </c:pt>
                <c:pt idx="427">
                  <c:v>41984</c:v>
                </c:pt>
                <c:pt idx="428">
                  <c:v>41983</c:v>
                </c:pt>
                <c:pt idx="429">
                  <c:v>41982</c:v>
                </c:pt>
                <c:pt idx="430">
                  <c:v>41981</c:v>
                </c:pt>
                <c:pt idx="431">
                  <c:v>41978</c:v>
                </c:pt>
                <c:pt idx="432">
                  <c:v>41977</c:v>
                </c:pt>
                <c:pt idx="433">
                  <c:v>41976</c:v>
                </c:pt>
                <c:pt idx="434">
                  <c:v>41975</c:v>
                </c:pt>
                <c:pt idx="435">
                  <c:v>41974</c:v>
                </c:pt>
                <c:pt idx="436">
                  <c:v>41971</c:v>
                </c:pt>
                <c:pt idx="437">
                  <c:v>41970</c:v>
                </c:pt>
                <c:pt idx="438">
                  <c:v>41969</c:v>
                </c:pt>
                <c:pt idx="439">
                  <c:v>41968</c:v>
                </c:pt>
                <c:pt idx="440">
                  <c:v>41967</c:v>
                </c:pt>
                <c:pt idx="441">
                  <c:v>41964</c:v>
                </c:pt>
                <c:pt idx="442">
                  <c:v>41963</c:v>
                </c:pt>
                <c:pt idx="443">
                  <c:v>41962</c:v>
                </c:pt>
                <c:pt idx="444">
                  <c:v>41961</c:v>
                </c:pt>
                <c:pt idx="445">
                  <c:v>41960</c:v>
                </c:pt>
                <c:pt idx="446">
                  <c:v>41957</c:v>
                </c:pt>
                <c:pt idx="447">
                  <c:v>41956</c:v>
                </c:pt>
                <c:pt idx="448">
                  <c:v>41955</c:v>
                </c:pt>
                <c:pt idx="449">
                  <c:v>41954</c:v>
                </c:pt>
                <c:pt idx="450">
                  <c:v>41953</c:v>
                </c:pt>
                <c:pt idx="451">
                  <c:v>41950</c:v>
                </c:pt>
                <c:pt idx="452">
                  <c:v>41949</c:v>
                </c:pt>
                <c:pt idx="453">
                  <c:v>41948</c:v>
                </c:pt>
                <c:pt idx="454">
                  <c:v>41947</c:v>
                </c:pt>
                <c:pt idx="455">
                  <c:v>41946</c:v>
                </c:pt>
                <c:pt idx="456">
                  <c:v>41943</c:v>
                </c:pt>
                <c:pt idx="457">
                  <c:v>41942</c:v>
                </c:pt>
                <c:pt idx="458">
                  <c:v>41941</c:v>
                </c:pt>
                <c:pt idx="459">
                  <c:v>41940</c:v>
                </c:pt>
                <c:pt idx="460">
                  <c:v>41939</c:v>
                </c:pt>
                <c:pt idx="461">
                  <c:v>41936</c:v>
                </c:pt>
                <c:pt idx="462">
                  <c:v>41935</c:v>
                </c:pt>
                <c:pt idx="463">
                  <c:v>41934</c:v>
                </c:pt>
                <c:pt idx="464">
                  <c:v>41933</c:v>
                </c:pt>
                <c:pt idx="465">
                  <c:v>41932</c:v>
                </c:pt>
                <c:pt idx="466">
                  <c:v>41929</c:v>
                </c:pt>
                <c:pt idx="467">
                  <c:v>41928</c:v>
                </c:pt>
                <c:pt idx="468">
                  <c:v>41927</c:v>
                </c:pt>
                <c:pt idx="469">
                  <c:v>41926</c:v>
                </c:pt>
                <c:pt idx="470">
                  <c:v>41925</c:v>
                </c:pt>
                <c:pt idx="471">
                  <c:v>41922</c:v>
                </c:pt>
                <c:pt idx="472">
                  <c:v>41921</c:v>
                </c:pt>
                <c:pt idx="473">
                  <c:v>41920</c:v>
                </c:pt>
                <c:pt idx="474">
                  <c:v>41919</c:v>
                </c:pt>
                <c:pt idx="475">
                  <c:v>41918</c:v>
                </c:pt>
                <c:pt idx="476">
                  <c:v>41915</c:v>
                </c:pt>
                <c:pt idx="477">
                  <c:v>41914</c:v>
                </c:pt>
                <c:pt idx="478">
                  <c:v>41913</c:v>
                </c:pt>
                <c:pt idx="479">
                  <c:v>41912</c:v>
                </c:pt>
                <c:pt idx="480">
                  <c:v>41911</c:v>
                </c:pt>
                <c:pt idx="481">
                  <c:v>41908</c:v>
                </c:pt>
                <c:pt idx="482">
                  <c:v>41907</c:v>
                </c:pt>
                <c:pt idx="483">
                  <c:v>41906</c:v>
                </c:pt>
                <c:pt idx="484">
                  <c:v>41905</c:v>
                </c:pt>
                <c:pt idx="485">
                  <c:v>41904</c:v>
                </c:pt>
                <c:pt idx="486">
                  <c:v>41901</c:v>
                </c:pt>
                <c:pt idx="487">
                  <c:v>41900</c:v>
                </c:pt>
                <c:pt idx="488">
                  <c:v>41899</c:v>
                </c:pt>
                <c:pt idx="489">
                  <c:v>41898</c:v>
                </c:pt>
                <c:pt idx="490">
                  <c:v>41897</c:v>
                </c:pt>
                <c:pt idx="491">
                  <c:v>41894</c:v>
                </c:pt>
                <c:pt idx="492">
                  <c:v>41893</c:v>
                </c:pt>
                <c:pt idx="493">
                  <c:v>41892</c:v>
                </c:pt>
                <c:pt idx="494">
                  <c:v>41891</c:v>
                </c:pt>
                <c:pt idx="495">
                  <c:v>41890</c:v>
                </c:pt>
                <c:pt idx="496">
                  <c:v>41887</c:v>
                </c:pt>
                <c:pt idx="497">
                  <c:v>41886</c:v>
                </c:pt>
                <c:pt idx="498">
                  <c:v>41885</c:v>
                </c:pt>
                <c:pt idx="499">
                  <c:v>41884</c:v>
                </c:pt>
                <c:pt idx="500">
                  <c:v>41883</c:v>
                </c:pt>
                <c:pt idx="501">
                  <c:v>41880</c:v>
                </c:pt>
                <c:pt idx="502">
                  <c:v>41879</c:v>
                </c:pt>
                <c:pt idx="503">
                  <c:v>41878</c:v>
                </c:pt>
                <c:pt idx="504">
                  <c:v>41877</c:v>
                </c:pt>
                <c:pt idx="505">
                  <c:v>41876</c:v>
                </c:pt>
                <c:pt idx="506">
                  <c:v>41873</c:v>
                </c:pt>
                <c:pt idx="507">
                  <c:v>41872</c:v>
                </c:pt>
                <c:pt idx="508">
                  <c:v>41871</c:v>
                </c:pt>
                <c:pt idx="509">
                  <c:v>41870</c:v>
                </c:pt>
                <c:pt idx="510">
                  <c:v>41869</c:v>
                </c:pt>
                <c:pt idx="511">
                  <c:v>41866</c:v>
                </c:pt>
                <c:pt idx="512">
                  <c:v>41865</c:v>
                </c:pt>
                <c:pt idx="513">
                  <c:v>41864</c:v>
                </c:pt>
                <c:pt idx="514">
                  <c:v>41863</c:v>
                </c:pt>
                <c:pt idx="515">
                  <c:v>41862</c:v>
                </c:pt>
                <c:pt idx="516">
                  <c:v>41859</c:v>
                </c:pt>
                <c:pt idx="517">
                  <c:v>41858</c:v>
                </c:pt>
                <c:pt idx="518">
                  <c:v>41857</c:v>
                </c:pt>
                <c:pt idx="519">
                  <c:v>41856</c:v>
                </c:pt>
                <c:pt idx="520">
                  <c:v>41855</c:v>
                </c:pt>
                <c:pt idx="521">
                  <c:v>41852</c:v>
                </c:pt>
                <c:pt idx="522">
                  <c:v>41851</c:v>
                </c:pt>
                <c:pt idx="523">
                  <c:v>41850</c:v>
                </c:pt>
                <c:pt idx="524">
                  <c:v>41849</c:v>
                </c:pt>
                <c:pt idx="525">
                  <c:v>41848</c:v>
                </c:pt>
                <c:pt idx="526">
                  <c:v>41845</c:v>
                </c:pt>
                <c:pt idx="527">
                  <c:v>41844</c:v>
                </c:pt>
                <c:pt idx="528">
                  <c:v>41843</c:v>
                </c:pt>
                <c:pt idx="529">
                  <c:v>41842</c:v>
                </c:pt>
                <c:pt idx="530">
                  <c:v>41841</c:v>
                </c:pt>
                <c:pt idx="531">
                  <c:v>41838</c:v>
                </c:pt>
                <c:pt idx="532">
                  <c:v>41837</c:v>
                </c:pt>
                <c:pt idx="533">
                  <c:v>41836</c:v>
                </c:pt>
                <c:pt idx="534">
                  <c:v>41835</c:v>
                </c:pt>
                <c:pt idx="535">
                  <c:v>41834</c:v>
                </c:pt>
                <c:pt idx="536">
                  <c:v>41831</c:v>
                </c:pt>
                <c:pt idx="537">
                  <c:v>41830</c:v>
                </c:pt>
                <c:pt idx="538">
                  <c:v>41829</c:v>
                </c:pt>
                <c:pt idx="539">
                  <c:v>41828</c:v>
                </c:pt>
                <c:pt idx="540">
                  <c:v>41827</c:v>
                </c:pt>
                <c:pt idx="541">
                  <c:v>41824</c:v>
                </c:pt>
                <c:pt idx="542">
                  <c:v>41823</c:v>
                </c:pt>
                <c:pt idx="543">
                  <c:v>41822</c:v>
                </c:pt>
                <c:pt idx="544">
                  <c:v>41821</c:v>
                </c:pt>
                <c:pt idx="545">
                  <c:v>41820</c:v>
                </c:pt>
                <c:pt idx="546">
                  <c:v>41817</c:v>
                </c:pt>
                <c:pt idx="547">
                  <c:v>41816</c:v>
                </c:pt>
                <c:pt idx="548">
                  <c:v>41815</c:v>
                </c:pt>
                <c:pt idx="549">
                  <c:v>41814</c:v>
                </c:pt>
                <c:pt idx="550">
                  <c:v>41813</c:v>
                </c:pt>
                <c:pt idx="551">
                  <c:v>41810</c:v>
                </c:pt>
                <c:pt idx="552">
                  <c:v>41809</c:v>
                </c:pt>
                <c:pt idx="553">
                  <c:v>41808</c:v>
                </c:pt>
                <c:pt idx="554">
                  <c:v>41807</c:v>
                </c:pt>
                <c:pt idx="555">
                  <c:v>41806</c:v>
                </c:pt>
                <c:pt idx="556">
                  <c:v>41803</c:v>
                </c:pt>
                <c:pt idx="557">
                  <c:v>41802</c:v>
                </c:pt>
                <c:pt idx="558">
                  <c:v>41801</c:v>
                </c:pt>
                <c:pt idx="559">
                  <c:v>41800</c:v>
                </c:pt>
                <c:pt idx="560">
                  <c:v>41799</c:v>
                </c:pt>
                <c:pt idx="561">
                  <c:v>41796</c:v>
                </c:pt>
                <c:pt idx="562">
                  <c:v>41795</c:v>
                </c:pt>
                <c:pt idx="563">
                  <c:v>41794</c:v>
                </c:pt>
                <c:pt idx="564">
                  <c:v>41793</c:v>
                </c:pt>
                <c:pt idx="565">
                  <c:v>41792</c:v>
                </c:pt>
                <c:pt idx="566">
                  <c:v>41789</c:v>
                </c:pt>
                <c:pt idx="567">
                  <c:v>41788</c:v>
                </c:pt>
                <c:pt idx="568">
                  <c:v>41787</c:v>
                </c:pt>
                <c:pt idx="569">
                  <c:v>41786</c:v>
                </c:pt>
                <c:pt idx="570">
                  <c:v>41785</c:v>
                </c:pt>
                <c:pt idx="571">
                  <c:v>41782</c:v>
                </c:pt>
                <c:pt idx="572">
                  <c:v>41781</c:v>
                </c:pt>
                <c:pt idx="573">
                  <c:v>41780</c:v>
                </c:pt>
                <c:pt idx="574">
                  <c:v>41779</c:v>
                </c:pt>
                <c:pt idx="575">
                  <c:v>41778</c:v>
                </c:pt>
                <c:pt idx="576">
                  <c:v>41775</c:v>
                </c:pt>
                <c:pt idx="577">
                  <c:v>41774</c:v>
                </c:pt>
                <c:pt idx="578">
                  <c:v>41773</c:v>
                </c:pt>
                <c:pt idx="579">
                  <c:v>41772</c:v>
                </c:pt>
                <c:pt idx="580">
                  <c:v>41771</c:v>
                </c:pt>
                <c:pt idx="581">
                  <c:v>41768</c:v>
                </c:pt>
                <c:pt idx="582">
                  <c:v>41767</c:v>
                </c:pt>
                <c:pt idx="583">
                  <c:v>41766</c:v>
                </c:pt>
                <c:pt idx="584">
                  <c:v>41765</c:v>
                </c:pt>
                <c:pt idx="585">
                  <c:v>41764</c:v>
                </c:pt>
                <c:pt idx="586">
                  <c:v>41761</c:v>
                </c:pt>
                <c:pt idx="587">
                  <c:v>41760</c:v>
                </c:pt>
                <c:pt idx="588">
                  <c:v>41759</c:v>
                </c:pt>
                <c:pt idx="589">
                  <c:v>41758</c:v>
                </c:pt>
                <c:pt idx="590">
                  <c:v>41757</c:v>
                </c:pt>
                <c:pt idx="591">
                  <c:v>41754</c:v>
                </c:pt>
                <c:pt idx="592">
                  <c:v>41753</c:v>
                </c:pt>
                <c:pt idx="593">
                  <c:v>41752</c:v>
                </c:pt>
                <c:pt idx="594">
                  <c:v>41751</c:v>
                </c:pt>
                <c:pt idx="595">
                  <c:v>41750</c:v>
                </c:pt>
                <c:pt idx="596">
                  <c:v>41747</c:v>
                </c:pt>
                <c:pt idx="597">
                  <c:v>41746</c:v>
                </c:pt>
                <c:pt idx="598">
                  <c:v>41745</c:v>
                </c:pt>
                <c:pt idx="599">
                  <c:v>41744</c:v>
                </c:pt>
                <c:pt idx="600">
                  <c:v>41743</c:v>
                </c:pt>
                <c:pt idx="601">
                  <c:v>41740</c:v>
                </c:pt>
                <c:pt idx="602">
                  <c:v>41739</c:v>
                </c:pt>
                <c:pt idx="603">
                  <c:v>41738</c:v>
                </c:pt>
                <c:pt idx="604">
                  <c:v>41737</c:v>
                </c:pt>
                <c:pt idx="605">
                  <c:v>41736</c:v>
                </c:pt>
                <c:pt idx="606">
                  <c:v>41733</c:v>
                </c:pt>
                <c:pt idx="607">
                  <c:v>41732</c:v>
                </c:pt>
                <c:pt idx="608">
                  <c:v>41731</c:v>
                </c:pt>
                <c:pt idx="609">
                  <c:v>41730</c:v>
                </c:pt>
                <c:pt idx="610">
                  <c:v>41729</c:v>
                </c:pt>
                <c:pt idx="611">
                  <c:v>41726</c:v>
                </c:pt>
                <c:pt idx="612">
                  <c:v>41725</c:v>
                </c:pt>
                <c:pt idx="613">
                  <c:v>41724</c:v>
                </c:pt>
                <c:pt idx="614">
                  <c:v>41723</c:v>
                </c:pt>
                <c:pt idx="615">
                  <c:v>41722</c:v>
                </c:pt>
                <c:pt idx="616">
                  <c:v>41719</c:v>
                </c:pt>
                <c:pt idx="617">
                  <c:v>41718</c:v>
                </c:pt>
                <c:pt idx="618">
                  <c:v>41717</c:v>
                </c:pt>
                <c:pt idx="619">
                  <c:v>41716</c:v>
                </c:pt>
                <c:pt idx="620">
                  <c:v>41715</c:v>
                </c:pt>
                <c:pt idx="621">
                  <c:v>41712</c:v>
                </c:pt>
                <c:pt idx="622">
                  <c:v>41711</c:v>
                </c:pt>
                <c:pt idx="623">
                  <c:v>41710</c:v>
                </c:pt>
                <c:pt idx="624">
                  <c:v>41709</c:v>
                </c:pt>
                <c:pt idx="625">
                  <c:v>41708</c:v>
                </c:pt>
                <c:pt idx="626">
                  <c:v>41705</c:v>
                </c:pt>
                <c:pt idx="627">
                  <c:v>41704</c:v>
                </c:pt>
                <c:pt idx="628">
                  <c:v>41703</c:v>
                </c:pt>
                <c:pt idx="629">
                  <c:v>41702</c:v>
                </c:pt>
                <c:pt idx="630">
                  <c:v>41701</c:v>
                </c:pt>
                <c:pt idx="631">
                  <c:v>41698</c:v>
                </c:pt>
                <c:pt idx="632">
                  <c:v>41697</c:v>
                </c:pt>
                <c:pt idx="633">
                  <c:v>41696</c:v>
                </c:pt>
                <c:pt idx="634">
                  <c:v>41695</c:v>
                </c:pt>
                <c:pt idx="635">
                  <c:v>41694</c:v>
                </c:pt>
                <c:pt idx="636">
                  <c:v>41691</c:v>
                </c:pt>
                <c:pt idx="637">
                  <c:v>41690</c:v>
                </c:pt>
                <c:pt idx="638">
                  <c:v>41689</c:v>
                </c:pt>
                <c:pt idx="639">
                  <c:v>41688</c:v>
                </c:pt>
                <c:pt idx="640">
                  <c:v>41687</c:v>
                </c:pt>
                <c:pt idx="641">
                  <c:v>41684</c:v>
                </c:pt>
                <c:pt idx="642">
                  <c:v>41683</c:v>
                </c:pt>
                <c:pt idx="643">
                  <c:v>41682</c:v>
                </c:pt>
                <c:pt idx="644">
                  <c:v>41681</c:v>
                </c:pt>
                <c:pt idx="645">
                  <c:v>41680</c:v>
                </c:pt>
                <c:pt idx="646">
                  <c:v>41677</c:v>
                </c:pt>
                <c:pt idx="647">
                  <c:v>41676</c:v>
                </c:pt>
                <c:pt idx="648">
                  <c:v>41675</c:v>
                </c:pt>
                <c:pt idx="649">
                  <c:v>41674</c:v>
                </c:pt>
                <c:pt idx="650">
                  <c:v>41673</c:v>
                </c:pt>
                <c:pt idx="651">
                  <c:v>41670</c:v>
                </c:pt>
                <c:pt idx="652">
                  <c:v>41669</c:v>
                </c:pt>
                <c:pt idx="653">
                  <c:v>41668</c:v>
                </c:pt>
                <c:pt idx="654">
                  <c:v>41667</c:v>
                </c:pt>
                <c:pt idx="655">
                  <c:v>41666</c:v>
                </c:pt>
                <c:pt idx="656">
                  <c:v>41663</c:v>
                </c:pt>
                <c:pt idx="657">
                  <c:v>41662</c:v>
                </c:pt>
                <c:pt idx="658">
                  <c:v>41661</c:v>
                </c:pt>
                <c:pt idx="659">
                  <c:v>41660</c:v>
                </c:pt>
                <c:pt idx="660">
                  <c:v>41659</c:v>
                </c:pt>
                <c:pt idx="661">
                  <c:v>41656</c:v>
                </c:pt>
                <c:pt idx="662">
                  <c:v>41655</c:v>
                </c:pt>
                <c:pt idx="663">
                  <c:v>41654</c:v>
                </c:pt>
                <c:pt idx="664">
                  <c:v>41653</c:v>
                </c:pt>
                <c:pt idx="665">
                  <c:v>41652</c:v>
                </c:pt>
                <c:pt idx="666">
                  <c:v>41649</c:v>
                </c:pt>
                <c:pt idx="667">
                  <c:v>41648</c:v>
                </c:pt>
                <c:pt idx="668">
                  <c:v>41647</c:v>
                </c:pt>
                <c:pt idx="669">
                  <c:v>41646</c:v>
                </c:pt>
                <c:pt idx="670">
                  <c:v>41645</c:v>
                </c:pt>
                <c:pt idx="671">
                  <c:v>41642</c:v>
                </c:pt>
                <c:pt idx="672">
                  <c:v>41641</c:v>
                </c:pt>
                <c:pt idx="673">
                  <c:v>41640</c:v>
                </c:pt>
                <c:pt idx="674">
                  <c:v>41639</c:v>
                </c:pt>
                <c:pt idx="675">
                  <c:v>41638</c:v>
                </c:pt>
                <c:pt idx="676">
                  <c:v>41635</c:v>
                </c:pt>
                <c:pt idx="677">
                  <c:v>41634</c:v>
                </c:pt>
                <c:pt idx="678">
                  <c:v>41633</c:v>
                </c:pt>
                <c:pt idx="679">
                  <c:v>41632</c:v>
                </c:pt>
                <c:pt idx="680">
                  <c:v>41631</c:v>
                </c:pt>
                <c:pt idx="681">
                  <c:v>41628</c:v>
                </c:pt>
                <c:pt idx="682">
                  <c:v>41627</c:v>
                </c:pt>
                <c:pt idx="683">
                  <c:v>41626</c:v>
                </c:pt>
                <c:pt idx="684">
                  <c:v>41625</c:v>
                </c:pt>
                <c:pt idx="685">
                  <c:v>41624</c:v>
                </c:pt>
                <c:pt idx="686">
                  <c:v>41621</c:v>
                </c:pt>
                <c:pt idx="687">
                  <c:v>41620</c:v>
                </c:pt>
                <c:pt idx="688">
                  <c:v>41619</c:v>
                </c:pt>
                <c:pt idx="689">
                  <c:v>41618</c:v>
                </c:pt>
                <c:pt idx="690">
                  <c:v>41617</c:v>
                </c:pt>
                <c:pt idx="691">
                  <c:v>41614</c:v>
                </c:pt>
                <c:pt idx="692">
                  <c:v>41613</c:v>
                </c:pt>
                <c:pt idx="693">
                  <c:v>41612</c:v>
                </c:pt>
                <c:pt idx="694">
                  <c:v>41611</c:v>
                </c:pt>
                <c:pt idx="695">
                  <c:v>41610</c:v>
                </c:pt>
                <c:pt idx="696">
                  <c:v>41607</c:v>
                </c:pt>
                <c:pt idx="697">
                  <c:v>41606</c:v>
                </c:pt>
                <c:pt idx="698">
                  <c:v>41605</c:v>
                </c:pt>
                <c:pt idx="699">
                  <c:v>41604</c:v>
                </c:pt>
                <c:pt idx="700">
                  <c:v>41603</c:v>
                </c:pt>
                <c:pt idx="701">
                  <c:v>41600</c:v>
                </c:pt>
                <c:pt idx="702">
                  <c:v>41599</c:v>
                </c:pt>
                <c:pt idx="703">
                  <c:v>41598</c:v>
                </c:pt>
                <c:pt idx="704">
                  <c:v>41597</c:v>
                </c:pt>
                <c:pt idx="705">
                  <c:v>41596</c:v>
                </c:pt>
                <c:pt idx="706">
                  <c:v>41593</c:v>
                </c:pt>
                <c:pt idx="707">
                  <c:v>41592</c:v>
                </c:pt>
                <c:pt idx="708">
                  <c:v>41591</c:v>
                </c:pt>
                <c:pt idx="709">
                  <c:v>41590</c:v>
                </c:pt>
                <c:pt idx="710">
                  <c:v>41589</c:v>
                </c:pt>
                <c:pt idx="711">
                  <c:v>41586</c:v>
                </c:pt>
                <c:pt idx="712">
                  <c:v>41585</c:v>
                </c:pt>
                <c:pt idx="713">
                  <c:v>41584</c:v>
                </c:pt>
                <c:pt idx="714">
                  <c:v>41583</c:v>
                </c:pt>
                <c:pt idx="715">
                  <c:v>41582</c:v>
                </c:pt>
                <c:pt idx="716">
                  <c:v>41579</c:v>
                </c:pt>
                <c:pt idx="717">
                  <c:v>41578</c:v>
                </c:pt>
                <c:pt idx="718">
                  <c:v>41577</c:v>
                </c:pt>
                <c:pt idx="719">
                  <c:v>41576</c:v>
                </c:pt>
                <c:pt idx="720">
                  <c:v>41575</c:v>
                </c:pt>
                <c:pt idx="721">
                  <c:v>41572</c:v>
                </c:pt>
                <c:pt idx="722">
                  <c:v>41571</c:v>
                </c:pt>
                <c:pt idx="723">
                  <c:v>41570</c:v>
                </c:pt>
                <c:pt idx="724">
                  <c:v>41569</c:v>
                </c:pt>
                <c:pt idx="725">
                  <c:v>41568</c:v>
                </c:pt>
                <c:pt idx="726">
                  <c:v>41565</c:v>
                </c:pt>
                <c:pt idx="727">
                  <c:v>41564</c:v>
                </c:pt>
                <c:pt idx="728">
                  <c:v>41563</c:v>
                </c:pt>
                <c:pt idx="729">
                  <c:v>41562</c:v>
                </c:pt>
                <c:pt idx="730">
                  <c:v>41561</c:v>
                </c:pt>
                <c:pt idx="731">
                  <c:v>41558</c:v>
                </c:pt>
                <c:pt idx="732">
                  <c:v>41557</c:v>
                </c:pt>
                <c:pt idx="733">
                  <c:v>41556</c:v>
                </c:pt>
                <c:pt idx="734">
                  <c:v>41555</c:v>
                </c:pt>
                <c:pt idx="735">
                  <c:v>41554</c:v>
                </c:pt>
                <c:pt idx="736">
                  <c:v>41551</c:v>
                </c:pt>
                <c:pt idx="737">
                  <c:v>41550</c:v>
                </c:pt>
                <c:pt idx="738">
                  <c:v>41549</c:v>
                </c:pt>
                <c:pt idx="739">
                  <c:v>41548</c:v>
                </c:pt>
                <c:pt idx="740">
                  <c:v>41547</c:v>
                </c:pt>
                <c:pt idx="741">
                  <c:v>41544</c:v>
                </c:pt>
                <c:pt idx="742">
                  <c:v>41543</c:v>
                </c:pt>
                <c:pt idx="743">
                  <c:v>41542</c:v>
                </c:pt>
                <c:pt idx="744">
                  <c:v>41541</c:v>
                </c:pt>
                <c:pt idx="745">
                  <c:v>41540</c:v>
                </c:pt>
                <c:pt idx="746">
                  <c:v>41537</c:v>
                </c:pt>
                <c:pt idx="747">
                  <c:v>41536</c:v>
                </c:pt>
                <c:pt idx="748">
                  <c:v>41535</c:v>
                </c:pt>
                <c:pt idx="749">
                  <c:v>41534</c:v>
                </c:pt>
                <c:pt idx="750">
                  <c:v>41533</c:v>
                </c:pt>
                <c:pt idx="751">
                  <c:v>41530</c:v>
                </c:pt>
                <c:pt idx="752">
                  <c:v>41529</c:v>
                </c:pt>
                <c:pt idx="753">
                  <c:v>41528</c:v>
                </c:pt>
                <c:pt idx="754">
                  <c:v>41527</c:v>
                </c:pt>
                <c:pt idx="755">
                  <c:v>41526</c:v>
                </c:pt>
                <c:pt idx="756">
                  <c:v>41523</c:v>
                </c:pt>
                <c:pt idx="757">
                  <c:v>41522</c:v>
                </c:pt>
                <c:pt idx="758">
                  <c:v>41521</c:v>
                </c:pt>
                <c:pt idx="759">
                  <c:v>41520</c:v>
                </c:pt>
                <c:pt idx="760">
                  <c:v>41519</c:v>
                </c:pt>
                <c:pt idx="761">
                  <c:v>41516</c:v>
                </c:pt>
                <c:pt idx="762">
                  <c:v>41515</c:v>
                </c:pt>
                <c:pt idx="763">
                  <c:v>41514</c:v>
                </c:pt>
                <c:pt idx="764">
                  <c:v>41513</c:v>
                </c:pt>
                <c:pt idx="765">
                  <c:v>41512</c:v>
                </c:pt>
                <c:pt idx="766">
                  <c:v>41509</c:v>
                </c:pt>
                <c:pt idx="767">
                  <c:v>41508</c:v>
                </c:pt>
                <c:pt idx="768">
                  <c:v>41507</c:v>
                </c:pt>
                <c:pt idx="769">
                  <c:v>41506</c:v>
                </c:pt>
                <c:pt idx="770">
                  <c:v>41505</c:v>
                </c:pt>
                <c:pt idx="771">
                  <c:v>41502</c:v>
                </c:pt>
                <c:pt idx="772">
                  <c:v>41501</c:v>
                </c:pt>
                <c:pt idx="773">
                  <c:v>41500</c:v>
                </c:pt>
                <c:pt idx="774">
                  <c:v>41499</c:v>
                </c:pt>
                <c:pt idx="775">
                  <c:v>41498</c:v>
                </c:pt>
                <c:pt idx="776">
                  <c:v>41495</c:v>
                </c:pt>
                <c:pt idx="777">
                  <c:v>41494</c:v>
                </c:pt>
                <c:pt idx="778">
                  <c:v>41493</c:v>
                </c:pt>
                <c:pt idx="779">
                  <c:v>41492</c:v>
                </c:pt>
                <c:pt idx="780">
                  <c:v>41491</c:v>
                </c:pt>
                <c:pt idx="781">
                  <c:v>41488</c:v>
                </c:pt>
                <c:pt idx="782">
                  <c:v>41487</c:v>
                </c:pt>
                <c:pt idx="783">
                  <c:v>41486</c:v>
                </c:pt>
                <c:pt idx="784">
                  <c:v>41485</c:v>
                </c:pt>
                <c:pt idx="785">
                  <c:v>41484</c:v>
                </c:pt>
                <c:pt idx="786">
                  <c:v>41481</c:v>
                </c:pt>
                <c:pt idx="787">
                  <c:v>41480</c:v>
                </c:pt>
                <c:pt idx="788">
                  <c:v>41479</c:v>
                </c:pt>
                <c:pt idx="789">
                  <c:v>41478</c:v>
                </c:pt>
                <c:pt idx="790">
                  <c:v>41477</c:v>
                </c:pt>
                <c:pt idx="791">
                  <c:v>41474</c:v>
                </c:pt>
                <c:pt idx="792">
                  <c:v>41473</c:v>
                </c:pt>
                <c:pt idx="793">
                  <c:v>41472</c:v>
                </c:pt>
                <c:pt idx="794">
                  <c:v>41471</c:v>
                </c:pt>
                <c:pt idx="795">
                  <c:v>41470</c:v>
                </c:pt>
                <c:pt idx="796">
                  <c:v>41467</c:v>
                </c:pt>
                <c:pt idx="797">
                  <c:v>41466</c:v>
                </c:pt>
                <c:pt idx="798">
                  <c:v>41465</c:v>
                </c:pt>
                <c:pt idx="799">
                  <c:v>41464</c:v>
                </c:pt>
                <c:pt idx="800">
                  <c:v>41463</c:v>
                </c:pt>
                <c:pt idx="801">
                  <c:v>41460</c:v>
                </c:pt>
                <c:pt idx="802">
                  <c:v>41459</c:v>
                </c:pt>
                <c:pt idx="803">
                  <c:v>41458</c:v>
                </c:pt>
                <c:pt idx="804">
                  <c:v>41457</c:v>
                </c:pt>
                <c:pt idx="805">
                  <c:v>41456</c:v>
                </c:pt>
                <c:pt idx="806">
                  <c:v>41453</c:v>
                </c:pt>
                <c:pt idx="807">
                  <c:v>41452</c:v>
                </c:pt>
                <c:pt idx="808">
                  <c:v>41451</c:v>
                </c:pt>
                <c:pt idx="809">
                  <c:v>41450</c:v>
                </c:pt>
                <c:pt idx="810">
                  <c:v>41449</c:v>
                </c:pt>
                <c:pt idx="811">
                  <c:v>41446</c:v>
                </c:pt>
                <c:pt idx="812">
                  <c:v>41445</c:v>
                </c:pt>
                <c:pt idx="813">
                  <c:v>41444</c:v>
                </c:pt>
                <c:pt idx="814">
                  <c:v>41443</c:v>
                </c:pt>
                <c:pt idx="815">
                  <c:v>41442</c:v>
                </c:pt>
                <c:pt idx="816">
                  <c:v>41439</c:v>
                </c:pt>
                <c:pt idx="817">
                  <c:v>41438</c:v>
                </c:pt>
                <c:pt idx="818">
                  <c:v>41437</c:v>
                </c:pt>
                <c:pt idx="819">
                  <c:v>41436</c:v>
                </c:pt>
                <c:pt idx="820">
                  <c:v>41435</c:v>
                </c:pt>
                <c:pt idx="821">
                  <c:v>41432</c:v>
                </c:pt>
                <c:pt idx="822">
                  <c:v>41431</c:v>
                </c:pt>
                <c:pt idx="823">
                  <c:v>41430</c:v>
                </c:pt>
                <c:pt idx="824">
                  <c:v>41429</c:v>
                </c:pt>
                <c:pt idx="825">
                  <c:v>41428</c:v>
                </c:pt>
                <c:pt idx="826">
                  <c:v>41425</c:v>
                </c:pt>
                <c:pt idx="827">
                  <c:v>41424</c:v>
                </c:pt>
                <c:pt idx="828">
                  <c:v>41423</c:v>
                </c:pt>
                <c:pt idx="829">
                  <c:v>41422</c:v>
                </c:pt>
                <c:pt idx="830">
                  <c:v>41421</c:v>
                </c:pt>
                <c:pt idx="831">
                  <c:v>41418</c:v>
                </c:pt>
                <c:pt idx="832">
                  <c:v>41417</c:v>
                </c:pt>
                <c:pt idx="833">
                  <c:v>41416</c:v>
                </c:pt>
                <c:pt idx="834">
                  <c:v>41415</c:v>
                </c:pt>
                <c:pt idx="835">
                  <c:v>41414</c:v>
                </c:pt>
                <c:pt idx="836">
                  <c:v>41411</c:v>
                </c:pt>
                <c:pt idx="837">
                  <c:v>41410</c:v>
                </c:pt>
                <c:pt idx="838">
                  <c:v>41409</c:v>
                </c:pt>
                <c:pt idx="839">
                  <c:v>41408</c:v>
                </c:pt>
                <c:pt idx="840">
                  <c:v>41407</c:v>
                </c:pt>
                <c:pt idx="841">
                  <c:v>41404</c:v>
                </c:pt>
                <c:pt idx="842">
                  <c:v>41403</c:v>
                </c:pt>
                <c:pt idx="843">
                  <c:v>41402</c:v>
                </c:pt>
                <c:pt idx="844">
                  <c:v>41401</c:v>
                </c:pt>
                <c:pt idx="845">
                  <c:v>41400</c:v>
                </c:pt>
                <c:pt idx="846">
                  <c:v>41397</c:v>
                </c:pt>
                <c:pt idx="847">
                  <c:v>41396</c:v>
                </c:pt>
                <c:pt idx="848">
                  <c:v>41395</c:v>
                </c:pt>
                <c:pt idx="849">
                  <c:v>41394</c:v>
                </c:pt>
                <c:pt idx="850">
                  <c:v>41393</c:v>
                </c:pt>
                <c:pt idx="851">
                  <c:v>41390</c:v>
                </c:pt>
                <c:pt idx="852">
                  <c:v>41389</c:v>
                </c:pt>
                <c:pt idx="853">
                  <c:v>41388</c:v>
                </c:pt>
                <c:pt idx="854">
                  <c:v>41387</c:v>
                </c:pt>
                <c:pt idx="855">
                  <c:v>41386</c:v>
                </c:pt>
                <c:pt idx="856">
                  <c:v>41383</c:v>
                </c:pt>
                <c:pt idx="857">
                  <c:v>41382</c:v>
                </c:pt>
                <c:pt idx="858">
                  <c:v>41381</c:v>
                </c:pt>
                <c:pt idx="859">
                  <c:v>41380</c:v>
                </c:pt>
                <c:pt idx="860">
                  <c:v>41379</c:v>
                </c:pt>
                <c:pt idx="861">
                  <c:v>41376</c:v>
                </c:pt>
                <c:pt idx="862">
                  <c:v>41375</c:v>
                </c:pt>
                <c:pt idx="863">
                  <c:v>41374</c:v>
                </c:pt>
                <c:pt idx="864">
                  <c:v>41373</c:v>
                </c:pt>
                <c:pt idx="865">
                  <c:v>41372</c:v>
                </c:pt>
                <c:pt idx="866">
                  <c:v>41369</c:v>
                </c:pt>
                <c:pt idx="867">
                  <c:v>41368</c:v>
                </c:pt>
                <c:pt idx="868">
                  <c:v>41367</c:v>
                </c:pt>
                <c:pt idx="869">
                  <c:v>41366</c:v>
                </c:pt>
                <c:pt idx="870">
                  <c:v>41365</c:v>
                </c:pt>
                <c:pt idx="871">
                  <c:v>41362</c:v>
                </c:pt>
                <c:pt idx="872">
                  <c:v>41361</c:v>
                </c:pt>
                <c:pt idx="873">
                  <c:v>41360</c:v>
                </c:pt>
                <c:pt idx="874">
                  <c:v>41359</c:v>
                </c:pt>
                <c:pt idx="875">
                  <c:v>41358</c:v>
                </c:pt>
                <c:pt idx="876">
                  <c:v>41355</c:v>
                </c:pt>
                <c:pt idx="877">
                  <c:v>41354</c:v>
                </c:pt>
                <c:pt idx="878">
                  <c:v>41353</c:v>
                </c:pt>
                <c:pt idx="879">
                  <c:v>41352</c:v>
                </c:pt>
                <c:pt idx="880">
                  <c:v>41351</c:v>
                </c:pt>
                <c:pt idx="881">
                  <c:v>41348</c:v>
                </c:pt>
                <c:pt idx="882">
                  <c:v>41347</c:v>
                </c:pt>
                <c:pt idx="883">
                  <c:v>41346</c:v>
                </c:pt>
                <c:pt idx="884">
                  <c:v>41345</c:v>
                </c:pt>
                <c:pt idx="885">
                  <c:v>41344</c:v>
                </c:pt>
                <c:pt idx="886">
                  <c:v>41341</c:v>
                </c:pt>
                <c:pt idx="887">
                  <c:v>41340</c:v>
                </c:pt>
                <c:pt idx="888">
                  <c:v>41339</c:v>
                </c:pt>
                <c:pt idx="889">
                  <c:v>41338</c:v>
                </c:pt>
                <c:pt idx="890">
                  <c:v>41337</c:v>
                </c:pt>
                <c:pt idx="891">
                  <c:v>41334</c:v>
                </c:pt>
                <c:pt idx="892">
                  <c:v>41333</c:v>
                </c:pt>
                <c:pt idx="893">
                  <c:v>41332</c:v>
                </c:pt>
                <c:pt idx="894">
                  <c:v>41331</c:v>
                </c:pt>
                <c:pt idx="895">
                  <c:v>41330</c:v>
                </c:pt>
                <c:pt idx="896">
                  <c:v>41327</c:v>
                </c:pt>
                <c:pt idx="897">
                  <c:v>41326</c:v>
                </c:pt>
                <c:pt idx="898">
                  <c:v>41325</c:v>
                </c:pt>
                <c:pt idx="899">
                  <c:v>41324</c:v>
                </c:pt>
                <c:pt idx="900">
                  <c:v>41323</c:v>
                </c:pt>
                <c:pt idx="901">
                  <c:v>41320</c:v>
                </c:pt>
                <c:pt idx="902">
                  <c:v>41319</c:v>
                </c:pt>
                <c:pt idx="903">
                  <c:v>41318</c:v>
                </c:pt>
                <c:pt idx="904">
                  <c:v>41317</c:v>
                </c:pt>
                <c:pt idx="905">
                  <c:v>41316</c:v>
                </c:pt>
                <c:pt idx="906">
                  <c:v>41313</c:v>
                </c:pt>
                <c:pt idx="907">
                  <c:v>41312</c:v>
                </c:pt>
                <c:pt idx="908">
                  <c:v>41311</c:v>
                </c:pt>
                <c:pt idx="909">
                  <c:v>41310</c:v>
                </c:pt>
                <c:pt idx="910">
                  <c:v>41309</c:v>
                </c:pt>
                <c:pt idx="911">
                  <c:v>41306</c:v>
                </c:pt>
                <c:pt idx="912">
                  <c:v>41305</c:v>
                </c:pt>
                <c:pt idx="913">
                  <c:v>41304</c:v>
                </c:pt>
                <c:pt idx="914">
                  <c:v>41303</c:v>
                </c:pt>
                <c:pt idx="915">
                  <c:v>41302</c:v>
                </c:pt>
                <c:pt idx="916">
                  <c:v>41299</c:v>
                </c:pt>
                <c:pt idx="917">
                  <c:v>41298</c:v>
                </c:pt>
                <c:pt idx="918">
                  <c:v>41297</c:v>
                </c:pt>
                <c:pt idx="919">
                  <c:v>41296</c:v>
                </c:pt>
                <c:pt idx="920">
                  <c:v>41295</c:v>
                </c:pt>
                <c:pt idx="921">
                  <c:v>41292</c:v>
                </c:pt>
                <c:pt idx="922">
                  <c:v>41291</c:v>
                </c:pt>
                <c:pt idx="923">
                  <c:v>41290</c:v>
                </c:pt>
                <c:pt idx="924">
                  <c:v>41289</c:v>
                </c:pt>
                <c:pt idx="925">
                  <c:v>41288</c:v>
                </c:pt>
                <c:pt idx="926">
                  <c:v>41285</c:v>
                </c:pt>
                <c:pt idx="927">
                  <c:v>41284</c:v>
                </c:pt>
                <c:pt idx="928">
                  <c:v>41283</c:v>
                </c:pt>
                <c:pt idx="929">
                  <c:v>41282</c:v>
                </c:pt>
                <c:pt idx="930">
                  <c:v>41281</c:v>
                </c:pt>
                <c:pt idx="931">
                  <c:v>41278</c:v>
                </c:pt>
                <c:pt idx="932">
                  <c:v>41277</c:v>
                </c:pt>
                <c:pt idx="933">
                  <c:v>41276</c:v>
                </c:pt>
                <c:pt idx="934">
                  <c:v>41275</c:v>
                </c:pt>
                <c:pt idx="935">
                  <c:v>41274</c:v>
                </c:pt>
                <c:pt idx="936">
                  <c:v>41271</c:v>
                </c:pt>
                <c:pt idx="937">
                  <c:v>41270</c:v>
                </c:pt>
                <c:pt idx="938">
                  <c:v>41269</c:v>
                </c:pt>
                <c:pt idx="939">
                  <c:v>41268</c:v>
                </c:pt>
                <c:pt idx="940">
                  <c:v>41267</c:v>
                </c:pt>
                <c:pt idx="941">
                  <c:v>41264</c:v>
                </c:pt>
                <c:pt idx="942">
                  <c:v>41263</c:v>
                </c:pt>
                <c:pt idx="943">
                  <c:v>41262</c:v>
                </c:pt>
                <c:pt idx="944">
                  <c:v>41261</c:v>
                </c:pt>
                <c:pt idx="945">
                  <c:v>41260</c:v>
                </c:pt>
                <c:pt idx="946">
                  <c:v>41257</c:v>
                </c:pt>
                <c:pt idx="947">
                  <c:v>41256</c:v>
                </c:pt>
                <c:pt idx="948">
                  <c:v>41255</c:v>
                </c:pt>
                <c:pt idx="949">
                  <c:v>41254</c:v>
                </c:pt>
                <c:pt idx="950">
                  <c:v>41253</c:v>
                </c:pt>
                <c:pt idx="951">
                  <c:v>41250</c:v>
                </c:pt>
                <c:pt idx="952">
                  <c:v>41249</c:v>
                </c:pt>
                <c:pt idx="953">
                  <c:v>41248</c:v>
                </c:pt>
                <c:pt idx="954">
                  <c:v>41247</c:v>
                </c:pt>
                <c:pt idx="955">
                  <c:v>41246</c:v>
                </c:pt>
                <c:pt idx="956">
                  <c:v>41243</c:v>
                </c:pt>
                <c:pt idx="957">
                  <c:v>41242</c:v>
                </c:pt>
                <c:pt idx="958">
                  <c:v>41241</c:v>
                </c:pt>
                <c:pt idx="959">
                  <c:v>41240</c:v>
                </c:pt>
                <c:pt idx="960">
                  <c:v>41239</c:v>
                </c:pt>
                <c:pt idx="961">
                  <c:v>41236</c:v>
                </c:pt>
                <c:pt idx="962">
                  <c:v>41235</c:v>
                </c:pt>
                <c:pt idx="963">
                  <c:v>41234</c:v>
                </c:pt>
                <c:pt idx="964">
                  <c:v>41233</c:v>
                </c:pt>
                <c:pt idx="965">
                  <c:v>41232</c:v>
                </c:pt>
                <c:pt idx="966">
                  <c:v>41229</c:v>
                </c:pt>
                <c:pt idx="967">
                  <c:v>41228</c:v>
                </c:pt>
                <c:pt idx="968">
                  <c:v>41227</c:v>
                </c:pt>
                <c:pt idx="969">
                  <c:v>41226</c:v>
                </c:pt>
                <c:pt idx="970">
                  <c:v>41225</c:v>
                </c:pt>
                <c:pt idx="971">
                  <c:v>41222</c:v>
                </c:pt>
                <c:pt idx="972">
                  <c:v>41221</c:v>
                </c:pt>
                <c:pt idx="973">
                  <c:v>41220</c:v>
                </c:pt>
                <c:pt idx="974">
                  <c:v>41219</c:v>
                </c:pt>
                <c:pt idx="975">
                  <c:v>41218</c:v>
                </c:pt>
                <c:pt idx="976">
                  <c:v>41215</c:v>
                </c:pt>
                <c:pt idx="977">
                  <c:v>41214</c:v>
                </c:pt>
                <c:pt idx="978">
                  <c:v>41213</c:v>
                </c:pt>
                <c:pt idx="979">
                  <c:v>41212</c:v>
                </c:pt>
                <c:pt idx="980">
                  <c:v>41211</c:v>
                </c:pt>
                <c:pt idx="981">
                  <c:v>41208</c:v>
                </c:pt>
                <c:pt idx="982">
                  <c:v>41207</c:v>
                </c:pt>
                <c:pt idx="983">
                  <c:v>41206</c:v>
                </c:pt>
                <c:pt idx="984">
                  <c:v>41205</c:v>
                </c:pt>
                <c:pt idx="985">
                  <c:v>41204</c:v>
                </c:pt>
                <c:pt idx="986">
                  <c:v>41201</c:v>
                </c:pt>
                <c:pt idx="987">
                  <c:v>41200</c:v>
                </c:pt>
                <c:pt idx="988">
                  <c:v>41199</c:v>
                </c:pt>
                <c:pt idx="989">
                  <c:v>41198</c:v>
                </c:pt>
                <c:pt idx="990">
                  <c:v>41197</c:v>
                </c:pt>
                <c:pt idx="991">
                  <c:v>41194</c:v>
                </c:pt>
                <c:pt idx="992">
                  <c:v>41193</c:v>
                </c:pt>
                <c:pt idx="993">
                  <c:v>41192</c:v>
                </c:pt>
                <c:pt idx="994">
                  <c:v>41191</c:v>
                </c:pt>
                <c:pt idx="995">
                  <c:v>41190</c:v>
                </c:pt>
                <c:pt idx="996">
                  <c:v>41187</c:v>
                </c:pt>
                <c:pt idx="997">
                  <c:v>41186</c:v>
                </c:pt>
                <c:pt idx="998">
                  <c:v>41185</c:v>
                </c:pt>
                <c:pt idx="999">
                  <c:v>41184</c:v>
                </c:pt>
                <c:pt idx="1000">
                  <c:v>41183</c:v>
                </c:pt>
                <c:pt idx="1001">
                  <c:v>41180</c:v>
                </c:pt>
                <c:pt idx="1002">
                  <c:v>41179</c:v>
                </c:pt>
                <c:pt idx="1003">
                  <c:v>41178</c:v>
                </c:pt>
                <c:pt idx="1004">
                  <c:v>41177</c:v>
                </c:pt>
                <c:pt idx="1005">
                  <c:v>41176</c:v>
                </c:pt>
                <c:pt idx="1006">
                  <c:v>41173</c:v>
                </c:pt>
                <c:pt idx="1007">
                  <c:v>41172</c:v>
                </c:pt>
                <c:pt idx="1008">
                  <c:v>41171</c:v>
                </c:pt>
                <c:pt idx="1009">
                  <c:v>41170</c:v>
                </c:pt>
                <c:pt idx="1010">
                  <c:v>41169</c:v>
                </c:pt>
                <c:pt idx="1011">
                  <c:v>41166</c:v>
                </c:pt>
                <c:pt idx="1012">
                  <c:v>41165</c:v>
                </c:pt>
                <c:pt idx="1013">
                  <c:v>41164</c:v>
                </c:pt>
                <c:pt idx="1014">
                  <c:v>41163</c:v>
                </c:pt>
                <c:pt idx="1015">
                  <c:v>41162</c:v>
                </c:pt>
                <c:pt idx="1016">
                  <c:v>41159</c:v>
                </c:pt>
                <c:pt idx="1017">
                  <c:v>41158</c:v>
                </c:pt>
                <c:pt idx="1018">
                  <c:v>41157</c:v>
                </c:pt>
                <c:pt idx="1019">
                  <c:v>41156</c:v>
                </c:pt>
                <c:pt idx="1020">
                  <c:v>41155</c:v>
                </c:pt>
                <c:pt idx="1021">
                  <c:v>41152</c:v>
                </c:pt>
                <c:pt idx="1022">
                  <c:v>41151</c:v>
                </c:pt>
                <c:pt idx="1023">
                  <c:v>41150</c:v>
                </c:pt>
                <c:pt idx="1024">
                  <c:v>41149</c:v>
                </c:pt>
                <c:pt idx="1025">
                  <c:v>41148</c:v>
                </c:pt>
                <c:pt idx="1026">
                  <c:v>41145</c:v>
                </c:pt>
                <c:pt idx="1027">
                  <c:v>41144</c:v>
                </c:pt>
                <c:pt idx="1028">
                  <c:v>41143</c:v>
                </c:pt>
                <c:pt idx="1029">
                  <c:v>41142</c:v>
                </c:pt>
                <c:pt idx="1030">
                  <c:v>41141</c:v>
                </c:pt>
                <c:pt idx="1031">
                  <c:v>41138</c:v>
                </c:pt>
                <c:pt idx="1032">
                  <c:v>41137</c:v>
                </c:pt>
                <c:pt idx="1033">
                  <c:v>41136</c:v>
                </c:pt>
                <c:pt idx="1034">
                  <c:v>41135</c:v>
                </c:pt>
                <c:pt idx="1035">
                  <c:v>41134</c:v>
                </c:pt>
                <c:pt idx="1036">
                  <c:v>41131</c:v>
                </c:pt>
                <c:pt idx="1037">
                  <c:v>41130</c:v>
                </c:pt>
                <c:pt idx="1038">
                  <c:v>41129</c:v>
                </c:pt>
                <c:pt idx="1039">
                  <c:v>41128</c:v>
                </c:pt>
                <c:pt idx="1040">
                  <c:v>41127</c:v>
                </c:pt>
                <c:pt idx="1041">
                  <c:v>41124</c:v>
                </c:pt>
                <c:pt idx="1042">
                  <c:v>41123</c:v>
                </c:pt>
                <c:pt idx="1043">
                  <c:v>41122</c:v>
                </c:pt>
                <c:pt idx="1044">
                  <c:v>41121</c:v>
                </c:pt>
                <c:pt idx="1045">
                  <c:v>41120</c:v>
                </c:pt>
                <c:pt idx="1046">
                  <c:v>41117</c:v>
                </c:pt>
                <c:pt idx="1047">
                  <c:v>41116</c:v>
                </c:pt>
                <c:pt idx="1048">
                  <c:v>41115</c:v>
                </c:pt>
                <c:pt idx="1049">
                  <c:v>41114</c:v>
                </c:pt>
                <c:pt idx="1050">
                  <c:v>41113</c:v>
                </c:pt>
                <c:pt idx="1051">
                  <c:v>41110</c:v>
                </c:pt>
                <c:pt idx="1052">
                  <c:v>41109</c:v>
                </c:pt>
                <c:pt idx="1053">
                  <c:v>41108</c:v>
                </c:pt>
                <c:pt idx="1054">
                  <c:v>41107</c:v>
                </c:pt>
                <c:pt idx="1055">
                  <c:v>41106</c:v>
                </c:pt>
                <c:pt idx="1056">
                  <c:v>41103</c:v>
                </c:pt>
                <c:pt idx="1057">
                  <c:v>41102</c:v>
                </c:pt>
                <c:pt idx="1058">
                  <c:v>41101</c:v>
                </c:pt>
                <c:pt idx="1059">
                  <c:v>41100</c:v>
                </c:pt>
                <c:pt idx="1060">
                  <c:v>41099</c:v>
                </c:pt>
                <c:pt idx="1061">
                  <c:v>41096</c:v>
                </c:pt>
                <c:pt idx="1062">
                  <c:v>41095</c:v>
                </c:pt>
                <c:pt idx="1063">
                  <c:v>41094</c:v>
                </c:pt>
                <c:pt idx="1064">
                  <c:v>41093</c:v>
                </c:pt>
                <c:pt idx="1065">
                  <c:v>41092</c:v>
                </c:pt>
                <c:pt idx="1066">
                  <c:v>41089</c:v>
                </c:pt>
                <c:pt idx="1067">
                  <c:v>41088</c:v>
                </c:pt>
                <c:pt idx="1068">
                  <c:v>41087</c:v>
                </c:pt>
                <c:pt idx="1069">
                  <c:v>41086</c:v>
                </c:pt>
                <c:pt idx="1070">
                  <c:v>41085</c:v>
                </c:pt>
                <c:pt idx="1071">
                  <c:v>41082</c:v>
                </c:pt>
                <c:pt idx="1072">
                  <c:v>41081</c:v>
                </c:pt>
                <c:pt idx="1073">
                  <c:v>41080</c:v>
                </c:pt>
                <c:pt idx="1074">
                  <c:v>41079</c:v>
                </c:pt>
                <c:pt idx="1075">
                  <c:v>41078</c:v>
                </c:pt>
                <c:pt idx="1076">
                  <c:v>41075</c:v>
                </c:pt>
                <c:pt idx="1077">
                  <c:v>41074</c:v>
                </c:pt>
                <c:pt idx="1078">
                  <c:v>41073</c:v>
                </c:pt>
                <c:pt idx="1079">
                  <c:v>41072</c:v>
                </c:pt>
                <c:pt idx="1080">
                  <c:v>41071</c:v>
                </c:pt>
                <c:pt idx="1081">
                  <c:v>41068</c:v>
                </c:pt>
                <c:pt idx="1082">
                  <c:v>41067</c:v>
                </c:pt>
                <c:pt idx="1083">
                  <c:v>41066</c:v>
                </c:pt>
                <c:pt idx="1084">
                  <c:v>41065</c:v>
                </c:pt>
                <c:pt idx="1085">
                  <c:v>41064</c:v>
                </c:pt>
                <c:pt idx="1086">
                  <c:v>41061</c:v>
                </c:pt>
                <c:pt idx="1087">
                  <c:v>41060</c:v>
                </c:pt>
                <c:pt idx="1088">
                  <c:v>41059</c:v>
                </c:pt>
                <c:pt idx="1089">
                  <c:v>41058</c:v>
                </c:pt>
                <c:pt idx="1090">
                  <c:v>41057</c:v>
                </c:pt>
                <c:pt idx="1091">
                  <c:v>41054</c:v>
                </c:pt>
                <c:pt idx="1092">
                  <c:v>41053</c:v>
                </c:pt>
                <c:pt idx="1093">
                  <c:v>41052</c:v>
                </c:pt>
                <c:pt idx="1094">
                  <c:v>41051</c:v>
                </c:pt>
                <c:pt idx="1095">
                  <c:v>41050</c:v>
                </c:pt>
                <c:pt idx="1096">
                  <c:v>41047</c:v>
                </c:pt>
                <c:pt idx="1097">
                  <c:v>41046</c:v>
                </c:pt>
                <c:pt idx="1098">
                  <c:v>41045</c:v>
                </c:pt>
                <c:pt idx="1099">
                  <c:v>41044</c:v>
                </c:pt>
                <c:pt idx="1100">
                  <c:v>41043</c:v>
                </c:pt>
                <c:pt idx="1101">
                  <c:v>41040</c:v>
                </c:pt>
                <c:pt idx="1102">
                  <c:v>41039</c:v>
                </c:pt>
                <c:pt idx="1103">
                  <c:v>41038</c:v>
                </c:pt>
                <c:pt idx="1104">
                  <c:v>41037</c:v>
                </c:pt>
                <c:pt idx="1105">
                  <c:v>41036</c:v>
                </c:pt>
                <c:pt idx="1106">
                  <c:v>41033</c:v>
                </c:pt>
                <c:pt idx="1107">
                  <c:v>41032</c:v>
                </c:pt>
                <c:pt idx="1108">
                  <c:v>41031</c:v>
                </c:pt>
                <c:pt idx="1109">
                  <c:v>41030</c:v>
                </c:pt>
                <c:pt idx="1110">
                  <c:v>41029</c:v>
                </c:pt>
                <c:pt idx="1111">
                  <c:v>41026</c:v>
                </c:pt>
                <c:pt idx="1112">
                  <c:v>41025</c:v>
                </c:pt>
                <c:pt idx="1113">
                  <c:v>41024</c:v>
                </c:pt>
                <c:pt idx="1114">
                  <c:v>41023</c:v>
                </c:pt>
                <c:pt idx="1115">
                  <c:v>41022</c:v>
                </c:pt>
                <c:pt idx="1116">
                  <c:v>41019</c:v>
                </c:pt>
                <c:pt idx="1117">
                  <c:v>41018</c:v>
                </c:pt>
                <c:pt idx="1118">
                  <c:v>41017</c:v>
                </c:pt>
                <c:pt idx="1119">
                  <c:v>41016</c:v>
                </c:pt>
                <c:pt idx="1120">
                  <c:v>41015</c:v>
                </c:pt>
                <c:pt idx="1121">
                  <c:v>41012</c:v>
                </c:pt>
                <c:pt idx="1122">
                  <c:v>41011</c:v>
                </c:pt>
                <c:pt idx="1123">
                  <c:v>41010</c:v>
                </c:pt>
                <c:pt idx="1124">
                  <c:v>41009</c:v>
                </c:pt>
                <c:pt idx="1125">
                  <c:v>41008</c:v>
                </c:pt>
                <c:pt idx="1126">
                  <c:v>41005</c:v>
                </c:pt>
                <c:pt idx="1127">
                  <c:v>41004</c:v>
                </c:pt>
                <c:pt idx="1128">
                  <c:v>41003</c:v>
                </c:pt>
                <c:pt idx="1129">
                  <c:v>41002</c:v>
                </c:pt>
                <c:pt idx="1130">
                  <c:v>41001</c:v>
                </c:pt>
                <c:pt idx="1131">
                  <c:v>40998</c:v>
                </c:pt>
                <c:pt idx="1132">
                  <c:v>40997</c:v>
                </c:pt>
                <c:pt idx="1133">
                  <c:v>40996</c:v>
                </c:pt>
                <c:pt idx="1134">
                  <c:v>40995</c:v>
                </c:pt>
                <c:pt idx="1135">
                  <c:v>40994</c:v>
                </c:pt>
                <c:pt idx="1136">
                  <c:v>40991</c:v>
                </c:pt>
                <c:pt idx="1137">
                  <c:v>40990</c:v>
                </c:pt>
                <c:pt idx="1138">
                  <c:v>40989</c:v>
                </c:pt>
                <c:pt idx="1139">
                  <c:v>40988</c:v>
                </c:pt>
                <c:pt idx="1140">
                  <c:v>40987</c:v>
                </c:pt>
                <c:pt idx="1141">
                  <c:v>40984</c:v>
                </c:pt>
                <c:pt idx="1142">
                  <c:v>40983</c:v>
                </c:pt>
                <c:pt idx="1143">
                  <c:v>40982</c:v>
                </c:pt>
                <c:pt idx="1144">
                  <c:v>40981</c:v>
                </c:pt>
                <c:pt idx="1145">
                  <c:v>40980</c:v>
                </c:pt>
                <c:pt idx="1146">
                  <c:v>40977</c:v>
                </c:pt>
                <c:pt idx="1147">
                  <c:v>40976</c:v>
                </c:pt>
                <c:pt idx="1148">
                  <c:v>40975</c:v>
                </c:pt>
                <c:pt idx="1149">
                  <c:v>40974</c:v>
                </c:pt>
                <c:pt idx="1150">
                  <c:v>40973</c:v>
                </c:pt>
                <c:pt idx="1151">
                  <c:v>40970</c:v>
                </c:pt>
                <c:pt idx="1152">
                  <c:v>40969</c:v>
                </c:pt>
                <c:pt idx="1153">
                  <c:v>40968</c:v>
                </c:pt>
                <c:pt idx="1154">
                  <c:v>40967</c:v>
                </c:pt>
                <c:pt idx="1155">
                  <c:v>40966</c:v>
                </c:pt>
                <c:pt idx="1156">
                  <c:v>40963</c:v>
                </c:pt>
                <c:pt idx="1157">
                  <c:v>40962</c:v>
                </c:pt>
                <c:pt idx="1158">
                  <c:v>40961</c:v>
                </c:pt>
                <c:pt idx="1159">
                  <c:v>40960</c:v>
                </c:pt>
                <c:pt idx="1160">
                  <c:v>40959</c:v>
                </c:pt>
                <c:pt idx="1161">
                  <c:v>40956</c:v>
                </c:pt>
                <c:pt idx="1162">
                  <c:v>40955</c:v>
                </c:pt>
                <c:pt idx="1163">
                  <c:v>40954</c:v>
                </c:pt>
                <c:pt idx="1164">
                  <c:v>40953</c:v>
                </c:pt>
                <c:pt idx="1165">
                  <c:v>40952</c:v>
                </c:pt>
                <c:pt idx="1166">
                  <c:v>40949</c:v>
                </c:pt>
                <c:pt idx="1167">
                  <c:v>40948</c:v>
                </c:pt>
                <c:pt idx="1168">
                  <c:v>40947</c:v>
                </c:pt>
                <c:pt idx="1169">
                  <c:v>40946</c:v>
                </c:pt>
                <c:pt idx="1170">
                  <c:v>40945</c:v>
                </c:pt>
                <c:pt idx="1171">
                  <c:v>40942</c:v>
                </c:pt>
                <c:pt idx="1172">
                  <c:v>40941</c:v>
                </c:pt>
                <c:pt idx="1173">
                  <c:v>40940</c:v>
                </c:pt>
                <c:pt idx="1174">
                  <c:v>40939</c:v>
                </c:pt>
                <c:pt idx="1175">
                  <c:v>40938</c:v>
                </c:pt>
                <c:pt idx="1176">
                  <c:v>40935</c:v>
                </c:pt>
                <c:pt idx="1177">
                  <c:v>40934</c:v>
                </c:pt>
                <c:pt idx="1178">
                  <c:v>40933</c:v>
                </c:pt>
                <c:pt idx="1179">
                  <c:v>40932</c:v>
                </c:pt>
                <c:pt idx="1180">
                  <c:v>40931</c:v>
                </c:pt>
                <c:pt idx="1181">
                  <c:v>40928</c:v>
                </c:pt>
                <c:pt idx="1182">
                  <c:v>40927</c:v>
                </c:pt>
                <c:pt idx="1183">
                  <c:v>40926</c:v>
                </c:pt>
                <c:pt idx="1184">
                  <c:v>40925</c:v>
                </c:pt>
                <c:pt idx="1185">
                  <c:v>40924</c:v>
                </c:pt>
                <c:pt idx="1186">
                  <c:v>40921</c:v>
                </c:pt>
                <c:pt idx="1187">
                  <c:v>40920</c:v>
                </c:pt>
                <c:pt idx="1188">
                  <c:v>40919</c:v>
                </c:pt>
                <c:pt idx="1189">
                  <c:v>40918</c:v>
                </c:pt>
                <c:pt idx="1190">
                  <c:v>40917</c:v>
                </c:pt>
                <c:pt idx="1191">
                  <c:v>40914</c:v>
                </c:pt>
                <c:pt idx="1192">
                  <c:v>40913</c:v>
                </c:pt>
                <c:pt idx="1193">
                  <c:v>40912</c:v>
                </c:pt>
                <c:pt idx="1194">
                  <c:v>40911</c:v>
                </c:pt>
                <c:pt idx="1195">
                  <c:v>40910</c:v>
                </c:pt>
                <c:pt idx="1196">
                  <c:v>40907</c:v>
                </c:pt>
                <c:pt idx="1197">
                  <c:v>40906</c:v>
                </c:pt>
                <c:pt idx="1198">
                  <c:v>40905</c:v>
                </c:pt>
                <c:pt idx="1199">
                  <c:v>40904</c:v>
                </c:pt>
                <c:pt idx="1200">
                  <c:v>40903</c:v>
                </c:pt>
                <c:pt idx="1201">
                  <c:v>40900</c:v>
                </c:pt>
                <c:pt idx="1202">
                  <c:v>40899</c:v>
                </c:pt>
                <c:pt idx="1203">
                  <c:v>40898</c:v>
                </c:pt>
                <c:pt idx="1204">
                  <c:v>40897</c:v>
                </c:pt>
                <c:pt idx="1205">
                  <c:v>40896</c:v>
                </c:pt>
                <c:pt idx="1206">
                  <c:v>40893</c:v>
                </c:pt>
                <c:pt idx="1207">
                  <c:v>40892</c:v>
                </c:pt>
                <c:pt idx="1208">
                  <c:v>40891</c:v>
                </c:pt>
                <c:pt idx="1209">
                  <c:v>40890</c:v>
                </c:pt>
                <c:pt idx="1210">
                  <c:v>40889</c:v>
                </c:pt>
                <c:pt idx="1211">
                  <c:v>40886</c:v>
                </c:pt>
                <c:pt idx="1212">
                  <c:v>40885</c:v>
                </c:pt>
                <c:pt idx="1213">
                  <c:v>40884</c:v>
                </c:pt>
                <c:pt idx="1214">
                  <c:v>40883</c:v>
                </c:pt>
                <c:pt idx="1215">
                  <c:v>40882</c:v>
                </c:pt>
                <c:pt idx="1216">
                  <c:v>40879</c:v>
                </c:pt>
                <c:pt idx="1217">
                  <c:v>40878</c:v>
                </c:pt>
                <c:pt idx="1218">
                  <c:v>40877</c:v>
                </c:pt>
                <c:pt idx="1219">
                  <c:v>40876</c:v>
                </c:pt>
                <c:pt idx="1220">
                  <c:v>40875</c:v>
                </c:pt>
                <c:pt idx="1221">
                  <c:v>40872</c:v>
                </c:pt>
                <c:pt idx="1222">
                  <c:v>40871</c:v>
                </c:pt>
                <c:pt idx="1223">
                  <c:v>40870</c:v>
                </c:pt>
                <c:pt idx="1224">
                  <c:v>40869</c:v>
                </c:pt>
                <c:pt idx="1225">
                  <c:v>40868</c:v>
                </c:pt>
                <c:pt idx="1226">
                  <c:v>40865</c:v>
                </c:pt>
                <c:pt idx="1227">
                  <c:v>40864</c:v>
                </c:pt>
                <c:pt idx="1228">
                  <c:v>40863</c:v>
                </c:pt>
                <c:pt idx="1229">
                  <c:v>40862</c:v>
                </c:pt>
                <c:pt idx="1230">
                  <c:v>40861</c:v>
                </c:pt>
                <c:pt idx="1231">
                  <c:v>40858</c:v>
                </c:pt>
                <c:pt idx="1232">
                  <c:v>40857</c:v>
                </c:pt>
                <c:pt idx="1233">
                  <c:v>40856</c:v>
                </c:pt>
                <c:pt idx="1234">
                  <c:v>40855</c:v>
                </c:pt>
                <c:pt idx="1235">
                  <c:v>40854</c:v>
                </c:pt>
                <c:pt idx="1236">
                  <c:v>40851</c:v>
                </c:pt>
                <c:pt idx="1237">
                  <c:v>40850</c:v>
                </c:pt>
                <c:pt idx="1238">
                  <c:v>40849</c:v>
                </c:pt>
                <c:pt idx="1239">
                  <c:v>40848</c:v>
                </c:pt>
                <c:pt idx="1240">
                  <c:v>40847</c:v>
                </c:pt>
                <c:pt idx="1241">
                  <c:v>40844</c:v>
                </c:pt>
                <c:pt idx="1242">
                  <c:v>40843</c:v>
                </c:pt>
                <c:pt idx="1243">
                  <c:v>40842</c:v>
                </c:pt>
                <c:pt idx="1244">
                  <c:v>40841</c:v>
                </c:pt>
                <c:pt idx="1245">
                  <c:v>40840</c:v>
                </c:pt>
                <c:pt idx="1246">
                  <c:v>40837</c:v>
                </c:pt>
                <c:pt idx="1247">
                  <c:v>40836</c:v>
                </c:pt>
                <c:pt idx="1248">
                  <c:v>40835</c:v>
                </c:pt>
                <c:pt idx="1249">
                  <c:v>40834</c:v>
                </c:pt>
                <c:pt idx="1250">
                  <c:v>40833</c:v>
                </c:pt>
                <c:pt idx="1251">
                  <c:v>40830</c:v>
                </c:pt>
                <c:pt idx="1252">
                  <c:v>40829</c:v>
                </c:pt>
                <c:pt idx="1253">
                  <c:v>40828</c:v>
                </c:pt>
                <c:pt idx="1254">
                  <c:v>40827</c:v>
                </c:pt>
                <c:pt idx="1255">
                  <c:v>40826</c:v>
                </c:pt>
                <c:pt idx="1256">
                  <c:v>40823</c:v>
                </c:pt>
                <c:pt idx="1257">
                  <c:v>40822</c:v>
                </c:pt>
                <c:pt idx="1258">
                  <c:v>40821</c:v>
                </c:pt>
                <c:pt idx="1259">
                  <c:v>40820</c:v>
                </c:pt>
                <c:pt idx="1260">
                  <c:v>40819</c:v>
                </c:pt>
                <c:pt idx="1261">
                  <c:v>40816</c:v>
                </c:pt>
                <c:pt idx="1262">
                  <c:v>40815</c:v>
                </c:pt>
                <c:pt idx="1263">
                  <c:v>40814</c:v>
                </c:pt>
                <c:pt idx="1264">
                  <c:v>40813</c:v>
                </c:pt>
                <c:pt idx="1265">
                  <c:v>40812</c:v>
                </c:pt>
                <c:pt idx="1266">
                  <c:v>40809</c:v>
                </c:pt>
                <c:pt idx="1267">
                  <c:v>40808</c:v>
                </c:pt>
                <c:pt idx="1268">
                  <c:v>40807</c:v>
                </c:pt>
                <c:pt idx="1269">
                  <c:v>40806</c:v>
                </c:pt>
                <c:pt idx="1270">
                  <c:v>40805</c:v>
                </c:pt>
                <c:pt idx="1271">
                  <c:v>40802</c:v>
                </c:pt>
                <c:pt idx="1272">
                  <c:v>40801</c:v>
                </c:pt>
                <c:pt idx="1273">
                  <c:v>40800</c:v>
                </c:pt>
                <c:pt idx="1274">
                  <c:v>40799</c:v>
                </c:pt>
                <c:pt idx="1275">
                  <c:v>40798</c:v>
                </c:pt>
                <c:pt idx="1276">
                  <c:v>40795</c:v>
                </c:pt>
                <c:pt idx="1277">
                  <c:v>40794</c:v>
                </c:pt>
                <c:pt idx="1278">
                  <c:v>40793</c:v>
                </c:pt>
                <c:pt idx="1279">
                  <c:v>40792</c:v>
                </c:pt>
                <c:pt idx="1280">
                  <c:v>40791</c:v>
                </c:pt>
                <c:pt idx="1281">
                  <c:v>40788</c:v>
                </c:pt>
                <c:pt idx="1282">
                  <c:v>40787</c:v>
                </c:pt>
                <c:pt idx="1283">
                  <c:v>40786</c:v>
                </c:pt>
                <c:pt idx="1284">
                  <c:v>40785</c:v>
                </c:pt>
                <c:pt idx="1285">
                  <c:v>40784</c:v>
                </c:pt>
                <c:pt idx="1286">
                  <c:v>40781</c:v>
                </c:pt>
                <c:pt idx="1287">
                  <c:v>40780</c:v>
                </c:pt>
                <c:pt idx="1288">
                  <c:v>40779</c:v>
                </c:pt>
                <c:pt idx="1289">
                  <c:v>40778</c:v>
                </c:pt>
                <c:pt idx="1290">
                  <c:v>40777</c:v>
                </c:pt>
                <c:pt idx="1291">
                  <c:v>40774</c:v>
                </c:pt>
                <c:pt idx="1292">
                  <c:v>40773</c:v>
                </c:pt>
                <c:pt idx="1293">
                  <c:v>40772</c:v>
                </c:pt>
                <c:pt idx="1294">
                  <c:v>40771</c:v>
                </c:pt>
                <c:pt idx="1295">
                  <c:v>40770</c:v>
                </c:pt>
                <c:pt idx="1296">
                  <c:v>40767</c:v>
                </c:pt>
                <c:pt idx="1297">
                  <c:v>40766</c:v>
                </c:pt>
                <c:pt idx="1298">
                  <c:v>40765</c:v>
                </c:pt>
                <c:pt idx="1299">
                  <c:v>40764</c:v>
                </c:pt>
                <c:pt idx="1300">
                  <c:v>40763</c:v>
                </c:pt>
                <c:pt idx="1301">
                  <c:v>40760</c:v>
                </c:pt>
                <c:pt idx="1302">
                  <c:v>40759</c:v>
                </c:pt>
                <c:pt idx="1303">
                  <c:v>40758</c:v>
                </c:pt>
                <c:pt idx="1304">
                  <c:v>40757</c:v>
                </c:pt>
                <c:pt idx="1305">
                  <c:v>40756</c:v>
                </c:pt>
                <c:pt idx="1306">
                  <c:v>40753</c:v>
                </c:pt>
                <c:pt idx="1307">
                  <c:v>40752</c:v>
                </c:pt>
                <c:pt idx="1308">
                  <c:v>40751</c:v>
                </c:pt>
                <c:pt idx="1309">
                  <c:v>40750</c:v>
                </c:pt>
                <c:pt idx="1310">
                  <c:v>40749</c:v>
                </c:pt>
                <c:pt idx="1311">
                  <c:v>40746</c:v>
                </c:pt>
                <c:pt idx="1312">
                  <c:v>40745</c:v>
                </c:pt>
                <c:pt idx="1313">
                  <c:v>40744</c:v>
                </c:pt>
                <c:pt idx="1314">
                  <c:v>40743</c:v>
                </c:pt>
                <c:pt idx="1315">
                  <c:v>40742</c:v>
                </c:pt>
                <c:pt idx="1316">
                  <c:v>40739</c:v>
                </c:pt>
                <c:pt idx="1317">
                  <c:v>40738</c:v>
                </c:pt>
                <c:pt idx="1318">
                  <c:v>40737</c:v>
                </c:pt>
                <c:pt idx="1319">
                  <c:v>40736</c:v>
                </c:pt>
                <c:pt idx="1320">
                  <c:v>40735</c:v>
                </c:pt>
                <c:pt idx="1321">
                  <c:v>40732</c:v>
                </c:pt>
                <c:pt idx="1322">
                  <c:v>40731</c:v>
                </c:pt>
                <c:pt idx="1323">
                  <c:v>40730</c:v>
                </c:pt>
                <c:pt idx="1324">
                  <c:v>40729</c:v>
                </c:pt>
                <c:pt idx="1325">
                  <c:v>40728</c:v>
                </c:pt>
                <c:pt idx="1326">
                  <c:v>40725</c:v>
                </c:pt>
                <c:pt idx="1327">
                  <c:v>40724</c:v>
                </c:pt>
                <c:pt idx="1328">
                  <c:v>40723</c:v>
                </c:pt>
                <c:pt idx="1329">
                  <c:v>40722</c:v>
                </c:pt>
                <c:pt idx="1330">
                  <c:v>40721</c:v>
                </c:pt>
                <c:pt idx="1331">
                  <c:v>40718</c:v>
                </c:pt>
                <c:pt idx="1332">
                  <c:v>40717</c:v>
                </c:pt>
                <c:pt idx="1333">
                  <c:v>40716</c:v>
                </c:pt>
                <c:pt idx="1334">
                  <c:v>40715</c:v>
                </c:pt>
                <c:pt idx="1335">
                  <c:v>40714</c:v>
                </c:pt>
                <c:pt idx="1336">
                  <c:v>40711</c:v>
                </c:pt>
                <c:pt idx="1337">
                  <c:v>40710</c:v>
                </c:pt>
                <c:pt idx="1338">
                  <c:v>40709</c:v>
                </c:pt>
                <c:pt idx="1339">
                  <c:v>40708</c:v>
                </c:pt>
                <c:pt idx="1340">
                  <c:v>40707</c:v>
                </c:pt>
                <c:pt idx="1341">
                  <c:v>40704</c:v>
                </c:pt>
                <c:pt idx="1342">
                  <c:v>40703</c:v>
                </c:pt>
                <c:pt idx="1343">
                  <c:v>40702</c:v>
                </c:pt>
                <c:pt idx="1344">
                  <c:v>40701</c:v>
                </c:pt>
                <c:pt idx="1345">
                  <c:v>40700</c:v>
                </c:pt>
                <c:pt idx="1346">
                  <c:v>40697</c:v>
                </c:pt>
                <c:pt idx="1347">
                  <c:v>40696</c:v>
                </c:pt>
                <c:pt idx="1348">
                  <c:v>40695</c:v>
                </c:pt>
                <c:pt idx="1349">
                  <c:v>40694</c:v>
                </c:pt>
                <c:pt idx="1350">
                  <c:v>40693</c:v>
                </c:pt>
                <c:pt idx="1351">
                  <c:v>40690</c:v>
                </c:pt>
                <c:pt idx="1352">
                  <c:v>40689</c:v>
                </c:pt>
                <c:pt idx="1353">
                  <c:v>40688</c:v>
                </c:pt>
                <c:pt idx="1354">
                  <c:v>40687</c:v>
                </c:pt>
                <c:pt idx="1355">
                  <c:v>40686</c:v>
                </c:pt>
                <c:pt idx="1356">
                  <c:v>40683</c:v>
                </c:pt>
                <c:pt idx="1357">
                  <c:v>40682</c:v>
                </c:pt>
                <c:pt idx="1358">
                  <c:v>40681</c:v>
                </c:pt>
                <c:pt idx="1359">
                  <c:v>40680</c:v>
                </c:pt>
                <c:pt idx="1360">
                  <c:v>40679</c:v>
                </c:pt>
                <c:pt idx="1361">
                  <c:v>40676</c:v>
                </c:pt>
                <c:pt idx="1362">
                  <c:v>40675</c:v>
                </c:pt>
                <c:pt idx="1363">
                  <c:v>40674</c:v>
                </c:pt>
                <c:pt idx="1364">
                  <c:v>40673</c:v>
                </c:pt>
                <c:pt idx="1365">
                  <c:v>40672</c:v>
                </c:pt>
                <c:pt idx="1366">
                  <c:v>40669</c:v>
                </c:pt>
                <c:pt idx="1367">
                  <c:v>40668</c:v>
                </c:pt>
                <c:pt idx="1368">
                  <c:v>40667</c:v>
                </c:pt>
                <c:pt idx="1369">
                  <c:v>40666</c:v>
                </c:pt>
                <c:pt idx="1370">
                  <c:v>40665</c:v>
                </c:pt>
                <c:pt idx="1371">
                  <c:v>40662</c:v>
                </c:pt>
                <c:pt idx="1372">
                  <c:v>40661</c:v>
                </c:pt>
                <c:pt idx="1373">
                  <c:v>40660</c:v>
                </c:pt>
                <c:pt idx="1374">
                  <c:v>40659</c:v>
                </c:pt>
                <c:pt idx="1375">
                  <c:v>40658</c:v>
                </c:pt>
                <c:pt idx="1376">
                  <c:v>40655</c:v>
                </c:pt>
                <c:pt idx="1377">
                  <c:v>40654</c:v>
                </c:pt>
                <c:pt idx="1378">
                  <c:v>40653</c:v>
                </c:pt>
                <c:pt idx="1379">
                  <c:v>40652</c:v>
                </c:pt>
                <c:pt idx="1380">
                  <c:v>40651</c:v>
                </c:pt>
                <c:pt idx="1381">
                  <c:v>40648</c:v>
                </c:pt>
                <c:pt idx="1382">
                  <c:v>40647</c:v>
                </c:pt>
                <c:pt idx="1383">
                  <c:v>40646</c:v>
                </c:pt>
                <c:pt idx="1384">
                  <c:v>40645</c:v>
                </c:pt>
                <c:pt idx="1385">
                  <c:v>40644</c:v>
                </c:pt>
                <c:pt idx="1386">
                  <c:v>40641</c:v>
                </c:pt>
                <c:pt idx="1387">
                  <c:v>40640</c:v>
                </c:pt>
                <c:pt idx="1388">
                  <c:v>40639</c:v>
                </c:pt>
                <c:pt idx="1389">
                  <c:v>40638</c:v>
                </c:pt>
                <c:pt idx="1390">
                  <c:v>40637</c:v>
                </c:pt>
                <c:pt idx="1391">
                  <c:v>40634</c:v>
                </c:pt>
                <c:pt idx="1392">
                  <c:v>40633</c:v>
                </c:pt>
                <c:pt idx="1393">
                  <c:v>40632</c:v>
                </c:pt>
                <c:pt idx="1394">
                  <c:v>40631</c:v>
                </c:pt>
                <c:pt idx="1395">
                  <c:v>40630</c:v>
                </c:pt>
                <c:pt idx="1396">
                  <c:v>40627</c:v>
                </c:pt>
                <c:pt idx="1397">
                  <c:v>40626</c:v>
                </c:pt>
                <c:pt idx="1398">
                  <c:v>40625</c:v>
                </c:pt>
                <c:pt idx="1399">
                  <c:v>40624</c:v>
                </c:pt>
                <c:pt idx="1400">
                  <c:v>40623</c:v>
                </c:pt>
                <c:pt idx="1401">
                  <c:v>40620</c:v>
                </c:pt>
                <c:pt idx="1402">
                  <c:v>40619</c:v>
                </c:pt>
                <c:pt idx="1403">
                  <c:v>40618</c:v>
                </c:pt>
                <c:pt idx="1404">
                  <c:v>40617</c:v>
                </c:pt>
                <c:pt idx="1405">
                  <c:v>40616</c:v>
                </c:pt>
                <c:pt idx="1406">
                  <c:v>40613</c:v>
                </c:pt>
                <c:pt idx="1407">
                  <c:v>40612</c:v>
                </c:pt>
                <c:pt idx="1408">
                  <c:v>40611</c:v>
                </c:pt>
                <c:pt idx="1409">
                  <c:v>40610</c:v>
                </c:pt>
                <c:pt idx="1410">
                  <c:v>40609</c:v>
                </c:pt>
                <c:pt idx="1411">
                  <c:v>40606</c:v>
                </c:pt>
                <c:pt idx="1412">
                  <c:v>40605</c:v>
                </c:pt>
                <c:pt idx="1413">
                  <c:v>40604</c:v>
                </c:pt>
                <c:pt idx="1414">
                  <c:v>40603</c:v>
                </c:pt>
                <c:pt idx="1415">
                  <c:v>40602</c:v>
                </c:pt>
                <c:pt idx="1416">
                  <c:v>40599</c:v>
                </c:pt>
                <c:pt idx="1417">
                  <c:v>40598</c:v>
                </c:pt>
                <c:pt idx="1418">
                  <c:v>40597</c:v>
                </c:pt>
                <c:pt idx="1419">
                  <c:v>40596</c:v>
                </c:pt>
                <c:pt idx="1420">
                  <c:v>40595</c:v>
                </c:pt>
                <c:pt idx="1421">
                  <c:v>40592</c:v>
                </c:pt>
                <c:pt idx="1422">
                  <c:v>40591</c:v>
                </c:pt>
                <c:pt idx="1423">
                  <c:v>40590</c:v>
                </c:pt>
                <c:pt idx="1424">
                  <c:v>40589</c:v>
                </c:pt>
                <c:pt idx="1425">
                  <c:v>40588</c:v>
                </c:pt>
                <c:pt idx="1426">
                  <c:v>40585</c:v>
                </c:pt>
                <c:pt idx="1427">
                  <c:v>40584</c:v>
                </c:pt>
                <c:pt idx="1428">
                  <c:v>40583</c:v>
                </c:pt>
                <c:pt idx="1429">
                  <c:v>40582</c:v>
                </c:pt>
                <c:pt idx="1430">
                  <c:v>40581</c:v>
                </c:pt>
                <c:pt idx="1431">
                  <c:v>40578</c:v>
                </c:pt>
                <c:pt idx="1432">
                  <c:v>40577</c:v>
                </c:pt>
                <c:pt idx="1433">
                  <c:v>40576</c:v>
                </c:pt>
                <c:pt idx="1434">
                  <c:v>40575</c:v>
                </c:pt>
                <c:pt idx="1435">
                  <c:v>40574</c:v>
                </c:pt>
                <c:pt idx="1436">
                  <c:v>40571</c:v>
                </c:pt>
                <c:pt idx="1437">
                  <c:v>40570</c:v>
                </c:pt>
                <c:pt idx="1438">
                  <c:v>40569</c:v>
                </c:pt>
                <c:pt idx="1439">
                  <c:v>40568</c:v>
                </c:pt>
                <c:pt idx="1440">
                  <c:v>40567</c:v>
                </c:pt>
                <c:pt idx="1441">
                  <c:v>40564</c:v>
                </c:pt>
                <c:pt idx="1442">
                  <c:v>40563</c:v>
                </c:pt>
                <c:pt idx="1443">
                  <c:v>40562</c:v>
                </c:pt>
                <c:pt idx="1444">
                  <c:v>40561</c:v>
                </c:pt>
                <c:pt idx="1445">
                  <c:v>40560</c:v>
                </c:pt>
                <c:pt idx="1446">
                  <c:v>40557</c:v>
                </c:pt>
                <c:pt idx="1447">
                  <c:v>40556</c:v>
                </c:pt>
                <c:pt idx="1448">
                  <c:v>40555</c:v>
                </c:pt>
                <c:pt idx="1449">
                  <c:v>40554</c:v>
                </c:pt>
                <c:pt idx="1450">
                  <c:v>40553</c:v>
                </c:pt>
                <c:pt idx="1451">
                  <c:v>40550</c:v>
                </c:pt>
                <c:pt idx="1452">
                  <c:v>40549</c:v>
                </c:pt>
                <c:pt idx="1453">
                  <c:v>40548</c:v>
                </c:pt>
                <c:pt idx="1454">
                  <c:v>40547</c:v>
                </c:pt>
                <c:pt idx="1455">
                  <c:v>40546</c:v>
                </c:pt>
                <c:pt idx="1456">
                  <c:v>40543</c:v>
                </c:pt>
                <c:pt idx="1457">
                  <c:v>40542</c:v>
                </c:pt>
                <c:pt idx="1458">
                  <c:v>40541</c:v>
                </c:pt>
                <c:pt idx="1459">
                  <c:v>40540</c:v>
                </c:pt>
                <c:pt idx="1460">
                  <c:v>40539</c:v>
                </c:pt>
                <c:pt idx="1461">
                  <c:v>40536</c:v>
                </c:pt>
                <c:pt idx="1462">
                  <c:v>40535</c:v>
                </c:pt>
                <c:pt idx="1463">
                  <c:v>40534</c:v>
                </c:pt>
                <c:pt idx="1464">
                  <c:v>40533</c:v>
                </c:pt>
                <c:pt idx="1465">
                  <c:v>40532</c:v>
                </c:pt>
                <c:pt idx="1466">
                  <c:v>40529</c:v>
                </c:pt>
                <c:pt idx="1467">
                  <c:v>40528</c:v>
                </c:pt>
                <c:pt idx="1468">
                  <c:v>40527</c:v>
                </c:pt>
                <c:pt idx="1469">
                  <c:v>40526</c:v>
                </c:pt>
                <c:pt idx="1470">
                  <c:v>40525</c:v>
                </c:pt>
                <c:pt idx="1471">
                  <c:v>40522</c:v>
                </c:pt>
                <c:pt idx="1472">
                  <c:v>40521</c:v>
                </c:pt>
                <c:pt idx="1473">
                  <c:v>40520</c:v>
                </c:pt>
                <c:pt idx="1474">
                  <c:v>40519</c:v>
                </c:pt>
                <c:pt idx="1475">
                  <c:v>40518</c:v>
                </c:pt>
                <c:pt idx="1476">
                  <c:v>40515</c:v>
                </c:pt>
                <c:pt idx="1477">
                  <c:v>40514</c:v>
                </c:pt>
                <c:pt idx="1478">
                  <c:v>40513</c:v>
                </c:pt>
                <c:pt idx="1479">
                  <c:v>40512</c:v>
                </c:pt>
                <c:pt idx="1480">
                  <c:v>40511</c:v>
                </c:pt>
                <c:pt idx="1481">
                  <c:v>40508</c:v>
                </c:pt>
                <c:pt idx="1482">
                  <c:v>40507</c:v>
                </c:pt>
                <c:pt idx="1483">
                  <c:v>40506</c:v>
                </c:pt>
                <c:pt idx="1484">
                  <c:v>40505</c:v>
                </c:pt>
                <c:pt idx="1485">
                  <c:v>40504</c:v>
                </c:pt>
                <c:pt idx="1486">
                  <c:v>40501</c:v>
                </c:pt>
                <c:pt idx="1487">
                  <c:v>40500</c:v>
                </c:pt>
                <c:pt idx="1488">
                  <c:v>40499</c:v>
                </c:pt>
                <c:pt idx="1489">
                  <c:v>40498</c:v>
                </c:pt>
                <c:pt idx="1490">
                  <c:v>40497</c:v>
                </c:pt>
                <c:pt idx="1491">
                  <c:v>40494</c:v>
                </c:pt>
                <c:pt idx="1492">
                  <c:v>40493</c:v>
                </c:pt>
                <c:pt idx="1493">
                  <c:v>40492</c:v>
                </c:pt>
                <c:pt idx="1494">
                  <c:v>40491</c:v>
                </c:pt>
                <c:pt idx="1495">
                  <c:v>40490</c:v>
                </c:pt>
                <c:pt idx="1496">
                  <c:v>40487</c:v>
                </c:pt>
                <c:pt idx="1497">
                  <c:v>40486</c:v>
                </c:pt>
                <c:pt idx="1498">
                  <c:v>40485</c:v>
                </c:pt>
                <c:pt idx="1499">
                  <c:v>40484</c:v>
                </c:pt>
                <c:pt idx="1500">
                  <c:v>40483</c:v>
                </c:pt>
                <c:pt idx="1501">
                  <c:v>40480</c:v>
                </c:pt>
                <c:pt idx="1502">
                  <c:v>40479</c:v>
                </c:pt>
                <c:pt idx="1503">
                  <c:v>40478</c:v>
                </c:pt>
                <c:pt idx="1504">
                  <c:v>40477</c:v>
                </c:pt>
                <c:pt idx="1505">
                  <c:v>40476</c:v>
                </c:pt>
                <c:pt idx="1506">
                  <c:v>40473</c:v>
                </c:pt>
                <c:pt idx="1507">
                  <c:v>40472</c:v>
                </c:pt>
                <c:pt idx="1508">
                  <c:v>40471</c:v>
                </c:pt>
                <c:pt idx="1509">
                  <c:v>40470</c:v>
                </c:pt>
                <c:pt idx="1510">
                  <c:v>40469</c:v>
                </c:pt>
                <c:pt idx="1511">
                  <c:v>40466</c:v>
                </c:pt>
                <c:pt idx="1512">
                  <c:v>40465</c:v>
                </c:pt>
                <c:pt idx="1513">
                  <c:v>40464</c:v>
                </c:pt>
                <c:pt idx="1514">
                  <c:v>40463</c:v>
                </c:pt>
                <c:pt idx="1515">
                  <c:v>40462</c:v>
                </c:pt>
                <c:pt idx="1516">
                  <c:v>40459</c:v>
                </c:pt>
                <c:pt idx="1517">
                  <c:v>40458</c:v>
                </c:pt>
                <c:pt idx="1518">
                  <c:v>40457</c:v>
                </c:pt>
                <c:pt idx="1519">
                  <c:v>40456</c:v>
                </c:pt>
                <c:pt idx="1520">
                  <c:v>40455</c:v>
                </c:pt>
                <c:pt idx="1521">
                  <c:v>40452</c:v>
                </c:pt>
                <c:pt idx="1522">
                  <c:v>40451</c:v>
                </c:pt>
                <c:pt idx="1523">
                  <c:v>40450</c:v>
                </c:pt>
                <c:pt idx="1524">
                  <c:v>40449</c:v>
                </c:pt>
                <c:pt idx="1525">
                  <c:v>40448</c:v>
                </c:pt>
                <c:pt idx="1526">
                  <c:v>40445</c:v>
                </c:pt>
                <c:pt idx="1527">
                  <c:v>40444</c:v>
                </c:pt>
                <c:pt idx="1528">
                  <c:v>40443</c:v>
                </c:pt>
                <c:pt idx="1529">
                  <c:v>40442</c:v>
                </c:pt>
                <c:pt idx="1530">
                  <c:v>40441</c:v>
                </c:pt>
                <c:pt idx="1531">
                  <c:v>40438</c:v>
                </c:pt>
                <c:pt idx="1532">
                  <c:v>40437</c:v>
                </c:pt>
                <c:pt idx="1533">
                  <c:v>40436</c:v>
                </c:pt>
                <c:pt idx="1534">
                  <c:v>40435</c:v>
                </c:pt>
                <c:pt idx="1535">
                  <c:v>40434</c:v>
                </c:pt>
                <c:pt idx="1536">
                  <c:v>40431</c:v>
                </c:pt>
                <c:pt idx="1537">
                  <c:v>40430</c:v>
                </c:pt>
                <c:pt idx="1538">
                  <c:v>40429</c:v>
                </c:pt>
                <c:pt idx="1539">
                  <c:v>40428</c:v>
                </c:pt>
                <c:pt idx="1540">
                  <c:v>40427</c:v>
                </c:pt>
                <c:pt idx="1541">
                  <c:v>40424</c:v>
                </c:pt>
                <c:pt idx="1542">
                  <c:v>40423</c:v>
                </c:pt>
                <c:pt idx="1543">
                  <c:v>40422</c:v>
                </c:pt>
                <c:pt idx="1544">
                  <c:v>40421</c:v>
                </c:pt>
                <c:pt idx="1545">
                  <c:v>40420</c:v>
                </c:pt>
                <c:pt idx="1546">
                  <c:v>40417</c:v>
                </c:pt>
                <c:pt idx="1547">
                  <c:v>40416</c:v>
                </c:pt>
                <c:pt idx="1548">
                  <c:v>40415</c:v>
                </c:pt>
                <c:pt idx="1549">
                  <c:v>40414</c:v>
                </c:pt>
                <c:pt idx="1550">
                  <c:v>40413</c:v>
                </c:pt>
                <c:pt idx="1551">
                  <c:v>40410</c:v>
                </c:pt>
                <c:pt idx="1552">
                  <c:v>40409</c:v>
                </c:pt>
                <c:pt idx="1553">
                  <c:v>40408</c:v>
                </c:pt>
                <c:pt idx="1554">
                  <c:v>40407</c:v>
                </c:pt>
                <c:pt idx="1555">
                  <c:v>40406</c:v>
                </c:pt>
                <c:pt idx="1556">
                  <c:v>40403</c:v>
                </c:pt>
                <c:pt idx="1557">
                  <c:v>40402</c:v>
                </c:pt>
                <c:pt idx="1558">
                  <c:v>40401</c:v>
                </c:pt>
                <c:pt idx="1559">
                  <c:v>40400</c:v>
                </c:pt>
                <c:pt idx="1560">
                  <c:v>40399</c:v>
                </c:pt>
                <c:pt idx="1561">
                  <c:v>40396</c:v>
                </c:pt>
                <c:pt idx="1562">
                  <c:v>40395</c:v>
                </c:pt>
                <c:pt idx="1563">
                  <c:v>40394</c:v>
                </c:pt>
                <c:pt idx="1564">
                  <c:v>40393</c:v>
                </c:pt>
                <c:pt idx="1565">
                  <c:v>40392</c:v>
                </c:pt>
                <c:pt idx="1566">
                  <c:v>40389</c:v>
                </c:pt>
                <c:pt idx="1567">
                  <c:v>40388</c:v>
                </c:pt>
                <c:pt idx="1568">
                  <c:v>40387</c:v>
                </c:pt>
                <c:pt idx="1569">
                  <c:v>40386</c:v>
                </c:pt>
                <c:pt idx="1570">
                  <c:v>40385</c:v>
                </c:pt>
                <c:pt idx="1571">
                  <c:v>40382</c:v>
                </c:pt>
                <c:pt idx="1572">
                  <c:v>40381</c:v>
                </c:pt>
                <c:pt idx="1573">
                  <c:v>40380</c:v>
                </c:pt>
                <c:pt idx="1574">
                  <c:v>40379</c:v>
                </c:pt>
                <c:pt idx="1575">
                  <c:v>40378</c:v>
                </c:pt>
                <c:pt idx="1576">
                  <c:v>40375</c:v>
                </c:pt>
                <c:pt idx="1577">
                  <c:v>40374</c:v>
                </c:pt>
                <c:pt idx="1578">
                  <c:v>40373</c:v>
                </c:pt>
                <c:pt idx="1579">
                  <c:v>40372</c:v>
                </c:pt>
                <c:pt idx="1580">
                  <c:v>40371</c:v>
                </c:pt>
                <c:pt idx="1581">
                  <c:v>40368</c:v>
                </c:pt>
                <c:pt idx="1582">
                  <c:v>40367</c:v>
                </c:pt>
                <c:pt idx="1583">
                  <c:v>40366</c:v>
                </c:pt>
                <c:pt idx="1584">
                  <c:v>40365</c:v>
                </c:pt>
                <c:pt idx="1585">
                  <c:v>40364</c:v>
                </c:pt>
                <c:pt idx="1586">
                  <c:v>40361</c:v>
                </c:pt>
                <c:pt idx="1587">
                  <c:v>40360</c:v>
                </c:pt>
                <c:pt idx="1588">
                  <c:v>40359</c:v>
                </c:pt>
                <c:pt idx="1589">
                  <c:v>40358</c:v>
                </c:pt>
                <c:pt idx="1590">
                  <c:v>40357</c:v>
                </c:pt>
                <c:pt idx="1591">
                  <c:v>40354</c:v>
                </c:pt>
                <c:pt idx="1592">
                  <c:v>40353</c:v>
                </c:pt>
                <c:pt idx="1593">
                  <c:v>40352</c:v>
                </c:pt>
                <c:pt idx="1594">
                  <c:v>40351</c:v>
                </c:pt>
                <c:pt idx="1595">
                  <c:v>40350</c:v>
                </c:pt>
                <c:pt idx="1596">
                  <c:v>40347</c:v>
                </c:pt>
                <c:pt idx="1597">
                  <c:v>40346</c:v>
                </c:pt>
                <c:pt idx="1598">
                  <c:v>40345</c:v>
                </c:pt>
                <c:pt idx="1599">
                  <c:v>40344</c:v>
                </c:pt>
                <c:pt idx="1600">
                  <c:v>40343</c:v>
                </c:pt>
                <c:pt idx="1601">
                  <c:v>40340</c:v>
                </c:pt>
                <c:pt idx="1602">
                  <c:v>40339</c:v>
                </c:pt>
                <c:pt idx="1603">
                  <c:v>40338</c:v>
                </c:pt>
                <c:pt idx="1604">
                  <c:v>40337</c:v>
                </c:pt>
                <c:pt idx="1605">
                  <c:v>40336</c:v>
                </c:pt>
                <c:pt idx="1606">
                  <c:v>40333</c:v>
                </c:pt>
                <c:pt idx="1607">
                  <c:v>40332</c:v>
                </c:pt>
                <c:pt idx="1608">
                  <c:v>40331</c:v>
                </c:pt>
                <c:pt idx="1609">
                  <c:v>40330</c:v>
                </c:pt>
                <c:pt idx="1610">
                  <c:v>40329</c:v>
                </c:pt>
                <c:pt idx="1611">
                  <c:v>40326</c:v>
                </c:pt>
                <c:pt idx="1612">
                  <c:v>40325</c:v>
                </c:pt>
                <c:pt idx="1613">
                  <c:v>40324</c:v>
                </c:pt>
                <c:pt idx="1614">
                  <c:v>40323</c:v>
                </c:pt>
                <c:pt idx="1615">
                  <c:v>40322</c:v>
                </c:pt>
                <c:pt idx="1616">
                  <c:v>40319</c:v>
                </c:pt>
                <c:pt idx="1617">
                  <c:v>40318</c:v>
                </c:pt>
                <c:pt idx="1618">
                  <c:v>40317</c:v>
                </c:pt>
                <c:pt idx="1619">
                  <c:v>40316</c:v>
                </c:pt>
                <c:pt idx="1620">
                  <c:v>40315</c:v>
                </c:pt>
                <c:pt idx="1621">
                  <c:v>40312</c:v>
                </c:pt>
                <c:pt idx="1622">
                  <c:v>40311</c:v>
                </c:pt>
                <c:pt idx="1623">
                  <c:v>40310</c:v>
                </c:pt>
                <c:pt idx="1624">
                  <c:v>40309</c:v>
                </c:pt>
                <c:pt idx="1625">
                  <c:v>40308</c:v>
                </c:pt>
                <c:pt idx="1626">
                  <c:v>40305</c:v>
                </c:pt>
                <c:pt idx="1627">
                  <c:v>40304</c:v>
                </c:pt>
                <c:pt idx="1628">
                  <c:v>40303</c:v>
                </c:pt>
                <c:pt idx="1629">
                  <c:v>40302</c:v>
                </c:pt>
                <c:pt idx="1630">
                  <c:v>40301</c:v>
                </c:pt>
                <c:pt idx="1631">
                  <c:v>40298</c:v>
                </c:pt>
                <c:pt idx="1632">
                  <c:v>40297</c:v>
                </c:pt>
                <c:pt idx="1633">
                  <c:v>40296</c:v>
                </c:pt>
                <c:pt idx="1634">
                  <c:v>40295</c:v>
                </c:pt>
              </c:numCache>
            </c:numRef>
          </c:cat>
          <c:val>
            <c:numRef>
              <c:f>Sheet1!$B$2:$B$1636</c:f>
              <c:numCache>
                <c:formatCode>General</c:formatCode>
                <c:ptCount val="1635"/>
                <c:pt idx="0">
                  <c:v>18.520900000000001</c:v>
                </c:pt>
                <c:pt idx="1">
                  <c:v>18.637</c:v>
                </c:pt>
                <c:pt idx="2">
                  <c:v>18.720500000000001</c:v>
                </c:pt>
                <c:pt idx="3">
                  <c:v>18.736599999999999</c:v>
                </c:pt>
                <c:pt idx="4">
                  <c:v>18.705200000000001</c:v>
                </c:pt>
                <c:pt idx="5">
                  <c:v>18.5822</c:v>
                </c:pt>
                <c:pt idx="6">
                  <c:v>18.608000000000001</c:v>
                </c:pt>
                <c:pt idx="7">
                  <c:v>18.5778</c:v>
                </c:pt>
                <c:pt idx="8">
                  <c:v>18.700600000000001</c:v>
                </c:pt>
                <c:pt idx="9">
                  <c:v>18.6782</c:v>
                </c:pt>
                <c:pt idx="10">
                  <c:v>18.838100000000001</c:v>
                </c:pt>
                <c:pt idx="11">
                  <c:v>18.704899999999999</c:v>
                </c:pt>
                <c:pt idx="12">
                  <c:v>18.634399999999999</c:v>
                </c:pt>
                <c:pt idx="13">
                  <c:v>18.4937</c:v>
                </c:pt>
                <c:pt idx="14">
                  <c:v>18.457899999999999</c:v>
                </c:pt>
                <c:pt idx="15">
                  <c:v>18.151900000000001</c:v>
                </c:pt>
                <c:pt idx="16">
                  <c:v>18.058599999999991</c:v>
                </c:pt>
                <c:pt idx="17">
                  <c:v>17.624500000000001</c:v>
                </c:pt>
                <c:pt idx="18">
                  <c:v>17.5717</c:v>
                </c:pt>
                <c:pt idx="19">
                  <c:v>17.541599999999999</c:v>
                </c:pt>
                <c:pt idx="20">
                  <c:v>17.871300000000009</c:v>
                </c:pt>
                <c:pt idx="21">
                  <c:v>17.874099999999999</c:v>
                </c:pt>
                <c:pt idx="22">
                  <c:v>17.831700000000001</c:v>
                </c:pt>
                <c:pt idx="23">
                  <c:v>17.542899999999999</c:v>
                </c:pt>
                <c:pt idx="24">
                  <c:v>17.2501</c:v>
                </c:pt>
                <c:pt idx="25">
                  <c:v>17.1112</c:v>
                </c:pt>
                <c:pt idx="26">
                  <c:v>17.6996</c:v>
                </c:pt>
                <c:pt idx="27">
                  <c:v>18.513100000000001</c:v>
                </c:pt>
                <c:pt idx="28">
                  <c:v>18.2471</c:v>
                </c:pt>
                <c:pt idx="29">
                  <c:v>18.2226</c:v>
                </c:pt>
                <c:pt idx="30">
                  <c:v>18.2774</c:v>
                </c:pt>
                <c:pt idx="31">
                  <c:v>18.1754</c:v>
                </c:pt>
                <c:pt idx="32">
                  <c:v>18.099299999999999</c:v>
                </c:pt>
                <c:pt idx="33">
                  <c:v>18.0183</c:v>
                </c:pt>
                <c:pt idx="34">
                  <c:v>17.961300000000001</c:v>
                </c:pt>
                <c:pt idx="35">
                  <c:v>18.101099999999999</c:v>
                </c:pt>
                <c:pt idx="36">
                  <c:v>18.331499999999991</c:v>
                </c:pt>
                <c:pt idx="37">
                  <c:v>18.4725</c:v>
                </c:pt>
                <c:pt idx="38">
                  <c:v>18.591899999999999</c:v>
                </c:pt>
                <c:pt idx="39">
                  <c:v>18.484300000000001</c:v>
                </c:pt>
                <c:pt idx="40">
                  <c:v>18.482099999999988</c:v>
                </c:pt>
                <c:pt idx="41">
                  <c:v>18.315000000000001</c:v>
                </c:pt>
                <c:pt idx="42">
                  <c:v>18.160499999999999</c:v>
                </c:pt>
                <c:pt idx="43">
                  <c:v>18.0639</c:v>
                </c:pt>
                <c:pt idx="44">
                  <c:v>18.0169</c:v>
                </c:pt>
                <c:pt idx="45">
                  <c:v>18.076499999999999</c:v>
                </c:pt>
                <c:pt idx="46">
                  <c:v>18.077100000000009</c:v>
                </c:pt>
                <c:pt idx="47">
                  <c:v>18.073399999999999</c:v>
                </c:pt>
                <c:pt idx="48">
                  <c:v>18.274100000000001</c:v>
                </c:pt>
                <c:pt idx="49">
                  <c:v>18.058199999999999</c:v>
                </c:pt>
                <c:pt idx="50">
                  <c:v>17.944400000000002</c:v>
                </c:pt>
                <c:pt idx="51">
                  <c:v>17.847200000000001</c:v>
                </c:pt>
                <c:pt idx="52">
                  <c:v>17.734100000000009</c:v>
                </c:pt>
                <c:pt idx="53">
                  <c:v>17.679300000000001</c:v>
                </c:pt>
                <c:pt idx="54">
                  <c:v>17.953700000000001</c:v>
                </c:pt>
                <c:pt idx="55">
                  <c:v>18.0273</c:v>
                </c:pt>
                <c:pt idx="56">
                  <c:v>17.852899999999991</c:v>
                </c:pt>
                <c:pt idx="57">
                  <c:v>18.035399999999999</c:v>
                </c:pt>
                <c:pt idx="58">
                  <c:v>17.889499999999991</c:v>
                </c:pt>
                <c:pt idx="59">
                  <c:v>17.982599999999991</c:v>
                </c:pt>
                <c:pt idx="60">
                  <c:v>17.680900000000001</c:v>
                </c:pt>
                <c:pt idx="61">
                  <c:v>17.9803</c:v>
                </c:pt>
                <c:pt idx="62">
                  <c:v>17.8339</c:v>
                </c:pt>
                <c:pt idx="63">
                  <c:v>17.907599999999999</c:v>
                </c:pt>
                <c:pt idx="64">
                  <c:v>18.052800000000001</c:v>
                </c:pt>
                <c:pt idx="65">
                  <c:v>18.403099999999991</c:v>
                </c:pt>
                <c:pt idx="66">
                  <c:v>18.380700000000001</c:v>
                </c:pt>
                <c:pt idx="67">
                  <c:v>18.508600000000001</c:v>
                </c:pt>
                <c:pt idx="68">
                  <c:v>18.686</c:v>
                </c:pt>
                <c:pt idx="69">
                  <c:v>18.654</c:v>
                </c:pt>
                <c:pt idx="70">
                  <c:v>18.470600000000001</c:v>
                </c:pt>
                <c:pt idx="71">
                  <c:v>18.600999999999999</c:v>
                </c:pt>
                <c:pt idx="72">
                  <c:v>18.552399999999999</c:v>
                </c:pt>
                <c:pt idx="73">
                  <c:v>18.7301</c:v>
                </c:pt>
                <c:pt idx="74">
                  <c:v>18.784199999999991</c:v>
                </c:pt>
                <c:pt idx="75">
                  <c:v>18.391200000000001</c:v>
                </c:pt>
                <c:pt idx="76">
                  <c:v>18.395399999999999</c:v>
                </c:pt>
                <c:pt idx="77">
                  <c:v>18.375599999999991</c:v>
                </c:pt>
                <c:pt idx="78">
                  <c:v>18.393000000000001</c:v>
                </c:pt>
                <c:pt idx="79">
                  <c:v>18.118200000000009</c:v>
                </c:pt>
                <c:pt idx="80">
                  <c:v>17.916599999999999</c:v>
                </c:pt>
                <c:pt idx="81">
                  <c:v>17.831700000000001</c:v>
                </c:pt>
                <c:pt idx="82">
                  <c:v>17.696999999999999</c:v>
                </c:pt>
                <c:pt idx="83">
                  <c:v>17.973700000000001</c:v>
                </c:pt>
                <c:pt idx="84">
                  <c:v>17.8217</c:v>
                </c:pt>
                <c:pt idx="85">
                  <c:v>17.914899999999999</c:v>
                </c:pt>
                <c:pt idx="86">
                  <c:v>18.0947</c:v>
                </c:pt>
                <c:pt idx="87">
                  <c:v>17.982800000000001</c:v>
                </c:pt>
                <c:pt idx="88">
                  <c:v>18.1326</c:v>
                </c:pt>
                <c:pt idx="89">
                  <c:v>18.072900000000001</c:v>
                </c:pt>
                <c:pt idx="90">
                  <c:v>17.993600000000001</c:v>
                </c:pt>
                <c:pt idx="91">
                  <c:v>17.902999999999999</c:v>
                </c:pt>
                <c:pt idx="92">
                  <c:v>17.902699999999989</c:v>
                </c:pt>
                <c:pt idx="93">
                  <c:v>17.9101</c:v>
                </c:pt>
                <c:pt idx="94">
                  <c:v>18.142700000000001</c:v>
                </c:pt>
                <c:pt idx="95">
                  <c:v>18.140499999999999</c:v>
                </c:pt>
                <c:pt idx="96">
                  <c:v>18.196100000000001</c:v>
                </c:pt>
                <c:pt idx="97">
                  <c:v>18.191199999999991</c:v>
                </c:pt>
                <c:pt idx="98">
                  <c:v>17.7973</c:v>
                </c:pt>
                <c:pt idx="99">
                  <c:v>17.5015</c:v>
                </c:pt>
                <c:pt idx="100">
                  <c:v>17.665199999999999</c:v>
                </c:pt>
                <c:pt idx="101">
                  <c:v>17.8201</c:v>
                </c:pt>
                <c:pt idx="102">
                  <c:v>17.505700000000001</c:v>
                </c:pt>
                <c:pt idx="103">
                  <c:v>17.36</c:v>
                </c:pt>
                <c:pt idx="104">
                  <c:v>17.230699999999999</c:v>
                </c:pt>
                <c:pt idx="105">
                  <c:v>17.563600000000001</c:v>
                </c:pt>
                <c:pt idx="106">
                  <c:v>17.3566</c:v>
                </c:pt>
                <c:pt idx="107">
                  <c:v>17.136700000000001</c:v>
                </c:pt>
                <c:pt idx="108">
                  <c:v>17.014399999999991</c:v>
                </c:pt>
                <c:pt idx="109">
                  <c:v>17.0307</c:v>
                </c:pt>
                <c:pt idx="110">
                  <c:v>16.603899999999999</c:v>
                </c:pt>
                <c:pt idx="111">
                  <c:v>16.703099999999999</c:v>
                </c:pt>
                <c:pt idx="112">
                  <c:v>16.4648</c:v>
                </c:pt>
                <c:pt idx="113">
                  <c:v>16.266500000000001</c:v>
                </c:pt>
                <c:pt idx="114">
                  <c:v>16.098199999999991</c:v>
                </c:pt>
                <c:pt idx="115">
                  <c:v>16.432400000000001</c:v>
                </c:pt>
                <c:pt idx="116">
                  <c:v>16.064399999999999</c:v>
                </c:pt>
                <c:pt idx="117">
                  <c:v>16.178000000000001</c:v>
                </c:pt>
                <c:pt idx="118">
                  <c:v>16.194500000000001</c:v>
                </c:pt>
                <c:pt idx="119">
                  <c:v>15.877599999999999</c:v>
                </c:pt>
                <c:pt idx="120">
                  <c:v>15.6851</c:v>
                </c:pt>
                <c:pt idx="121">
                  <c:v>15.676500000000001</c:v>
                </c:pt>
                <c:pt idx="122">
                  <c:v>15.200699999999999</c:v>
                </c:pt>
                <c:pt idx="123">
                  <c:v>15.4854</c:v>
                </c:pt>
                <c:pt idx="124">
                  <c:v>15.706799999999999</c:v>
                </c:pt>
                <c:pt idx="125">
                  <c:v>15.542299999999999</c:v>
                </c:pt>
                <c:pt idx="126">
                  <c:v>15.929600000000001</c:v>
                </c:pt>
                <c:pt idx="127">
                  <c:v>16.081700000000001</c:v>
                </c:pt>
                <c:pt idx="128">
                  <c:v>15.5969</c:v>
                </c:pt>
                <c:pt idx="129">
                  <c:v>14.9879</c:v>
                </c:pt>
                <c:pt idx="130">
                  <c:v>15.0436</c:v>
                </c:pt>
                <c:pt idx="131">
                  <c:v>14.859</c:v>
                </c:pt>
                <c:pt idx="132">
                  <c:v>14.395300000000001</c:v>
                </c:pt>
                <c:pt idx="133">
                  <c:v>14.313499999999999</c:v>
                </c:pt>
                <c:pt idx="134">
                  <c:v>14.403499999999999</c:v>
                </c:pt>
                <c:pt idx="135">
                  <c:v>14.1134</c:v>
                </c:pt>
                <c:pt idx="136">
                  <c:v>14.519399999999999</c:v>
                </c:pt>
                <c:pt idx="137">
                  <c:v>14.1525</c:v>
                </c:pt>
                <c:pt idx="138">
                  <c:v>14.0162</c:v>
                </c:pt>
                <c:pt idx="139">
                  <c:v>14.0724</c:v>
                </c:pt>
                <c:pt idx="140">
                  <c:v>14.2479</c:v>
                </c:pt>
                <c:pt idx="141">
                  <c:v>14.2905</c:v>
                </c:pt>
                <c:pt idx="142">
                  <c:v>14.476900000000001</c:v>
                </c:pt>
                <c:pt idx="143">
                  <c:v>14.215400000000001</c:v>
                </c:pt>
                <c:pt idx="144">
                  <c:v>14.4292</c:v>
                </c:pt>
                <c:pt idx="145">
                  <c:v>14.336499999999999</c:v>
                </c:pt>
                <c:pt idx="146">
                  <c:v>14.4367</c:v>
                </c:pt>
                <c:pt idx="147">
                  <c:v>14.5282</c:v>
                </c:pt>
                <c:pt idx="148">
                  <c:v>14.916700000000001</c:v>
                </c:pt>
                <c:pt idx="149">
                  <c:v>15.256399999999999</c:v>
                </c:pt>
                <c:pt idx="150">
                  <c:v>15.290100000000001</c:v>
                </c:pt>
                <c:pt idx="151">
                  <c:v>15.545</c:v>
                </c:pt>
                <c:pt idx="152">
                  <c:v>17.021999999999991</c:v>
                </c:pt>
                <c:pt idx="153">
                  <c:v>17.155200000000001</c:v>
                </c:pt>
                <c:pt idx="154">
                  <c:v>17.334299999999999</c:v>
                </c:pt>
                <c:pt idx="155">
                  <c:v>17.179400000000001</c:v>
                </c:pt>
                <c:pt idx="156">
                  <c:v>17.312999999999999</c:v>
                </c:pt>
                <c:pt idx="157">
                  <c:v>17.312999999999999</c:v>
                </c:pt>
                <c:pt idx="158">
                  <c:v>17.348800000000001</c:v>
                </c:pt>
                <c:pt idx="159">
                  <c:v>16.9468</c:v>
                </c:pt>
                <c:pt idx="160">
                  <c:v>16.735900000000001</c:v>
                </c:pt>
                <c:pt idx="161">
                  <c:v>16.555099999999999</c:v>
                </c:pt>
                <c:pt idx="162">
                  <c:v>16.7653</c:v>
                </c:pt>
                <c:pt idx="163">
                  <c:v>17.087700000000002</c:v>
                </c:pt>
                <c:pt idx="164">
                  <c:v>16.865600000000001</c:v>
                </c:pt>
                <c:pt idx="165">
                  <c:v>16.775400000000001</c:v>
                </c:pt>
                <c:pt idx="166">
                  <c:v>17.020199999999999</c:v>
                </c:pt>
                <c:pt idx="167">
                  <c:v>17.488800000000001</c:v>
                </c:pt>
                <c:pt idx="168">
                  <c:v>17.615600000000001</c:v>
                </c:pt>
                <c:pt idx="169">
                  <c:v>17.081900000000001</c:v>
                </c:pt>
                <c:pt idx="170">
                  <c:v>17.416799999999991</c:v>
                </c:pt>
                <c:pt idx="171">
                  <c:v>17.732399999999991</c:v>
                </c:pt>
                <c:pt idx="172">
                  <c:v>17.417899999999999</c:v>
                </c:pt>
                <c:pt idx="173">
                  <c:v>17.579499999999999</c:v>
                </c:pt>
                <c:pt idx="174">
                  <c:v>17.812899999999999</c:v>
                </c:pt>
                <c:pt idx="175">
                  <c:v>17.6678</c:v>
                </c:pt>
                <c:pt idx="176">
                  <c:v>17.636600000000001</c:v>
                </c:pt>
                <c:pt idx="177">
                  <c:v>17.6557</c:v>
                </c:pt>
                <c:pt idx="178">
                  <c:v>17.6554</c:v>
                </c:pt>
                <c:pt idx="179">
                  <c:v>17.7606</c:v>
                </c:pt>
                <c:pt idx="180">
                  <c:v>17.6204</c:v>
                </c:pt>
                <c:pt idx="181">
                  <c:v>17.611699999999999</c:v>
                </c:pt>
                <c:pt idx="182">
                  <c:v>17.656099999999999</c:v>
                </c:pt>
                <c:pt idx="183">
                  <c:v>17.927199999999999</c:v>
                </c:pt>
                <c:pt idx="184">
                  <c:v>17.618600000000001</c:v>
                </c:pt>
                <c:pt idx="185">
                  <c:v>17.6355</c:v>
                </c:pt>
                <c:pt idx="186">
                  <c:v>17.414100000000001</c:v>
                </c:pt>
                <c:pt idx="187">
                  <c:v>17.186499999999999</c:v>
                </c:pt>
                <c:pt idx="188">
                  <c:v>17.549499999999991</c:v>
                </c:pt>
                <c:pt idx="189">
                  <c:v>17.5214</c:v>
                </c:pt>
                <c:pt idx="190">
                  <c:v>17.637599999999999</c:v>
                </c:pt>
                <c:pt idx="191">
                  <c:v>17.743600000000001</c:v>
                </c:pt>
                <c:pt idx="192">
                  <c:v>17.656700000000001</c:v>
                </c:pt>
                <c:pt idx="193">
                  <c:v>17.722000000000001</c:v>
                </c:pt>
                <c:pt idx="194">
                  <c:v>17.820900000000009</c:v>
                </c:pt>
                <c:pt idx="195">
                  <c:v>17.721499999999999</c:v>
                </c:pt>
                <c:pt idx="196">
                  <c:v>17.621400000000001</c:v>
                </c:pt>
                <c:pt idx="197">
                  <c:v>17.5825</c:v>
                </c:pt>
                <c:pt idx="198">
                  <c:v>17.5853</c:v>
                </c:pt>
                <c:pt idx="199">
                  <c:v>17.335999999999999</c:v>
                </c:pt>
                <c:pt idx="200">
                  <c:v>17.437200000000001</c:v>
                </c:pt>
                <c:pt idx="201">
                  <c:v>17.575600000000001</c:v>
                </c:pt>
                <c:pt idx="202">
                  <c:v>17.4284</c:v>
                </c:pt>
                <c:pt idx="203">
                  <c:v>16.959700000000002</c:v>
                </c:pt>
                <c:pt idx="204">
                  <c:v>17.1114</c:v>
                </c:pt>
                <c:pt idx="205">
                  <c:v>17.038</c:v>
                </c:pt>
                <c:pt idx="206">
                  <c:v>17.162099999999999</c:v>
                </c:pt>
                <c:pt idx="207">
                  <c:v>17.163</c:v>
                </c:pt>
                <c:pt idx="208">
                  <c:v>17.106000000000009</c:v>
                </c:pt>
                <c:pt idx="209">
                  <c:v>16.8889</c:v>
                </c:pt>
                <c:pt idx="210">
                  <c:v>16.879799999999999</c:v>
                </c:pt>
                <c:pt idx="211">
                  <c:v>16.950500000000002</c:v>
                </c:pt>
                <c:pt idx="212">
                  <c:v>16.889099999999999</c:v>
                </c:pt>
                <c:pt idx="213">
                  <c:v>16.511900000000001</c:v>
                </c:pt>
                <c:pt idx="214">
                  <c:v>16.189699999999991</c:v>
                </c:pt>
                <c:pt idx="215">
                  <c:v>15.910399999999999</c:v>
                </c:pt>
                <c:pt idx="216">
                  <c:v>15.4513</c:v>
                </c:pt>
                <c:pt idx="217">
                  <c:v>15.082100000000001</c:v>
                </c:pt>
                <c:pt idx="218">
                  <c:v>15</c:v>
                </c:pt>
                <c:pt idx="219">
                  <c:v>14.68</c:v>
                </c:pt>
                <c:pt idx="220">
                  <c:v>14.6121</c:v>
                </c:pt>
                <c:pt idx="221">
                  <c:v>15.0769</c:v>
                </c:pt>
                <c:pt idx="222">
                  <c:v>15.0932</c:v>
                </c:pt>
                <c:pt idx="223">
                  <c:v>15.111000000000001</c:v>
                </c:pt>
                <c:pt idx="224">
                  <c:v>15.4231</c:v>
                </c:pt>
                <c:pt idx="225">
                  <c:v>15.6731</c:v>
                </c:pt>
                <c:pt idx="226">
                  <c:v>15.5695</c:v>
                </c:pt>
                <c:pt idx="227">
                  <c:v>15.8933</c:v>
                </c:pt>
                <c:pt idx="228">
                  <c:v>15.989100000000001</c:v>
                </c:pt>
                <c:pt idx="229">
                  <c:v>15.7561</c:v>
                </c:pt>
                <c:pt idx="230">
                  <c:v>15.613300000000001</c:v>
                </c:pt>
                <c:pt idx="231">
                  <c:v>15.786300000000001</c:v>
                </c:pt>
                <c:pt idx="232">
                  <c:v>15.809100000000001</c:v>
                </c:pt>
                <c:pt idx="233">
                  <c:v>15.7425</c:v>
                </c:pt>
                <c:pt idx="234">
                  <c:v>15.8665</c:v>
                </c:pt>
                <c:pt idx="235">
                  <c:v>15.456099999999999</c:v>
                </c:pt>
                <c:pt idx="236">
                  <c:v>15.463800000000001</c:v>
                </c:pt>
                <c:pt idx="237">
                  <c:v>15.782299999999999</c:v>
                </c:pt>
                <c:pt idx="238">
                  <c:v>15.678699999999999</c:v>
                </c:pt>
                <c:pt idx="239">
                  <c:v>15.4445</c:v>
                </c:pt>
                <c:pt idx="240">
                  <c:v>16.108699999999999</c:v>
                </c:pt>
                <c:pt idx="241">
                  <c:v>16.1615</c:v>
                </c:pt>
                <c:pt idx="242">
                  <c:v>16.0396</c:v>
                </c:pt>
                <c:pt idx="243">
                  <c:v>15.4756</c:v>
                </c:pt>
                <c:pt idx="244">
                  <c:v>15.045299999999999</c:v>
                </c:pt>
                <c:pt idx="245">
                  <c:v>15.317500000000001</c:v>
                </c:pt>
                <c:pt idx="246">
                  <c:v>15.9093</c:v>
                </c:pt>
                <c:pt idx="247">
                  <c:v>16.3123</c:v>
                </c:pt>
                <c:pt idx="248">
                  <c:v>16.607199999999999</c:v>
                </c:pt>
                <c:pt idx="249">
                  <c:v>16.8155</c:v>
                </c:pt>
                <c:pt idx="250">
                  <c:v>16.9176</c:v>
                </c:pt>
                <c:pt idx="251">
                  <c:v>16.8902</c:v>
                </c:pt>
                <c:pt idx="252">
                  <c:v>16.8063</c:v>
                </c:pt>
                <c:pt idx="253">
                  <c:v>16.848400000000002</c:v>
                </c:pt>
                <c:pt idx="254">
                  <c:v>16.804600000000001</c:v>
                </c:pt>
                <c:pt idx="255">
                  <c:v>17.1327</c:v>
                </c:pt>
                <c:pt idx="256">
                  <c:v>16.694099999999999</c:v>
                </c:pt>
                <c:pt idx="257">
                  <c:v>16.9284</c:v>
                </c:pt>
                <c:pt idx="258">
                  <c:v>16.985600000000002</c:v>
                </c:pt>
                <c:pt idx="259">
                  <c:v>16.8889</c:v>
                </c:pt>
                <c:pt idx="260">
                  <c:v>16.821300000000001</c:v>
                </c:pt>
                <c:pt idx="261">
                  <c:v>16.929400000000001</c:v>
                </c:pt>
                <c:pt idx="262">
                  <c:v>16.9544</c:v>
                </c:pt>
                <c:pt idx="263">
                  <c:v>16.866900000000001</c:v>
                </c:pt>
                <c:pt idx="264">
                  <c:v>16.712599999999991</c:v>
                </c:pt>
                <c:pt idx="265">
                  <c:v>16.290700000000001</c:v>
                </c:pt>
                <c:pt idx="266">
                  <c:v>16.468299999999989</c:v>
                </c:pt>
                <c:pt idx="267">
                  <c:v>16.857199999999999</c:v>
                </c:pt>
                <c:pt idx="268">
                  <c:v>17.156400000000001</c:v>
                </c:pt>
                <c:pt idx="269">
                  <c:v>17.223099999999999</c:v>
                </c:pt>
                <c:pt idx="270">
                  <c:v>17.315899999999999</c:v>
                </c:pt>
                <c:pt idx="271">
                  <c:v>17.452400000000001</c:v>
                </c:pt>
                <c:pt idx="272">
                  <c:v>17.578199999999999</c:v>
                </c:pt>
                <c:pt idx="273">
                  <c:v>17.5871</c:v>
                </c:pt>
                <c:pt idx="274">
                  <c:v>17.728999999999999</c:v>
                </c:pt>
                <c:pt idx="275">
                  <c:v>17.603300000000001</c:v>
                </c:pt>
                <c:pt idx="276">
                  <c:v>17.421700000000001</c:v>
                </c:pt>
                <c:pt idx="277">
                  <c:v>17.148700000000002</c:v>
                </c:pt>
                <c:pt idx="278">
                  <c:v>17.057600000000001</c:v>
                </c:pt>
                <c:pt idx="279">
                  <c:v>17.413499999999999</c:v>
                </c:pt>
                <c:pt idx="280">
                  <c:v>17.457899999999999</c:v>
                </c:pt>
                <c:pt idx="281">
                  <c:v>17.645</c:v>
                </c:pt>
                <c:pt idx="282">
                  <c:v>17.6416</c:v>
                </c:pt>
                <c:pt idx="283">
                  <c:v>17.869599999999991</c:v>
                </c:pt>
                <c:pt idx="284">
                  <c:v>17.769600000000001</c:v>
                </c:pt>
                <c:pt idx="285">
                  <c:v>17.698599999999999</c:v>
                </c:pt>
                <c:pt idx="286">
                  <c:v>18.089600000000001</c:v>
                </c:pt>
                <c:pt idx="287">
                  <c:v>18.176300000000001</c:v>
                </c:pt>
                <c:pt idx="288">
                  <c:v>18.186800000000009</c:v>
                </c:pt>
                <c:pt idx="289">
                  <c:v>18.4038</c:v>
                </c:pt>
                <c:pt idx="290">
                  <c:v>18.452000000000002</c:v>
                </c:pt>
                <c:pt idx="291">
                  <c:v>18.384</c:v>
                </c:pt>
                <c:pt idx="292">
                  <c:v>18.482399999999991</c:v>
                </c:pt>
                <c:pt idx="293">
                  <c:v>18.3215</c:v>
                </c:pt>
                <c:pt idx="294">
                  <c:v>18.248699999999989</c:v>
                </c:pt>
                <c:pt idx="295">
                  <c:v>18.1539</c:v>
                </c:pt>
                <c:pt idx="296">
                  <c:v>18.276199999999999</c:v>
                </c:pt>
                <c:pt idx="297">
                  <c:v>18.398099999999999</c:v>
                </c:pt>
                <c:pt idx="298">
                  <c:v>18.346800000000009</c:v>
                </c:pt>
                <c:pt idx="299">
                  <c:v>18.159300000000009</c:v>
                </c:pt>
                <c:pt idx="300">
                  <c:v>18.130099999999999</c:v>
                </c:pt>
                <c:pt idx="301">
                  <c:v>18.178999999999991</c:v>
                </c:pt>
                <c:pt idx="302">
                  <c:v>18.249400000000001</c:v>
                </c:pt>
                <c:pt idx="303">
                  <c:v>18.492799999999988</c:v>
                </c:pt>
                <c:pt idx="304">
                  <c:v>18.481200000000001</c:v>
                </c:pt>
                <c:pt idx="305">
                  <c:v>18.4161</c:v>
                </c:pt>
                <c:pt idx="306">
                  <c:v>18.409600000000001</c:v>
                </c:pt>
                <c:pt idx="307">
                  <c:v>18.529900000000001</c:v>
                </c:pt>
                <c:pt idx="308">
                  <c:v>18.488699999999991</c:v>
                </c:pt>
                <c:pt idx="309">
                  <c:v>18.3614</c:v>
                </c:pt>
                <c:pt idx="310">
                  <c:v>18.5884</c:v>
                </c:pt>
                <c:pt idx="311">
                  <c:v>18.589700000000001</c:v>
                </c:pt>
                <c:pt idx="312">
                  <c:v>18.626100000000001</c:v>
                </c:pt>
                <c:pt idx="313">
                  <c:v>18.550599999999999</c:v>
                </c:pt>
                <c:pt idx="314">
                  <c:v>18.5731</c:v>
                </c:pt>
                <c:pt idx="315">
                  <c:v>18.662800000000001</c:v>
                </c:pt>
                <c:pt idx="316">
                  <c:v>18.7227</c:v>
                </c:pt>
                <c:pt idx="317">
                  <c:v>18.672599999999999</c:v>
                </c:pt>
                <c:pt idx="318">
                  <c:v>18.465800000000002</c:v>
                </c:pt>
                <c:pt idx="319">
                  <c:v>18.488099999999989</c:v>
                </c:pt>
                <c:pt idx="320">
                  <c:v>18.681100000000001</c:v>
                </c:pt>
                <c:pt idx="321">
                  <c:v>18.769400000000001</c:v>
                </c:pt>
                <c:pt idx="322">
                  <c:v>18.4815</c:v>
                </c:pt>
                <c:pt idx="323">
                  <c:v>18.409199999999991</c:v>
                </c:pt>
                <c:pt idx="324">
                  <c:v>18.4023</c:v>
                </c:pt>
                <c:pt idx="325">
                  <c:v>18.598199999999991</c:v>
                </c:pt>
                <c:pt idx="326">
                  <c:v>18.6432</c:v>
                </c:pt>
                <c:pt idx="327">
                  <c:v>18.322900000000001</c:v>
                </c:pt>
                <c:pt idx="328">
                  <c:v>18.429600000000001</c:v>
                </c:pt>
                <c:pt idx="329">
                  <c:v>18.413599999999999</c:v>
                </c:pt>
                <c:pt idx="330">
                  <c:v>18.433399999999999</c:v>
                </c:pt>
                <c:pt idx="331">
                  <c:v>18.574400000000001</c:v>
                </c:pt>
                <c:pt idx="332">
                  <c:v>18.5459</c:v>
                </c:pt>
                <c:pt idx="333">
                  <c:v>18.400700000000001</c:v>
                </c:pt>
                <c:pt idx="334">
                  <c:v>18.305900000000001</c:v>
                </c:pt>
                <c:pt idx="335">
                  <c:v>18.441500000000001</c:v>
                </c:pt>
                <c:pt idx="336">
                  <c:v>18.305700000000002</c:v>
                </c:pt>
                <c:pt idx="337">
                  <c:v>18.4678</c:v>
                </c:pt>
                <c:pt idx="338">
                  <c:v>18.5002</c:v>
                </c:pt>
                <c:pt idx="339">
                  <c:v>18.3005</c:v>
                </c:pt>
                <c:pt idx="340">
                  <c:v>18.155899999999999</c:v>
                </c:pt>
                <c:pt idx="341">
                  <c:v>18.194900000000001</c:v>
                </c:pt>
                <c:pt idx="342">
                  <c:v>18.164899999999999</c:v>
                </c:pt>
                <c:pt idx="343">
                  <c:v>18.131599999999999</c:v>
                </c:pt>
                <c:pt idx="344">
                  <c:v>18.084599999999991</c:v>
                </c:pt>
                <c:pt idx="345">
                  <c:v>18.0807</c:v>
                </c:pt>
                <c:pt idx="346">
                  <c:v>17.881599999999999</c:v>
                </c:pt>
                <c:pt idx="347">
                  <c:v>17.876000000000001</c:v>
                </c:pt>
                <c:pt idx="348">
                  <c:v>17.837499999999999</c:v>
                </c:pt>
                <c:pt idx="349">
                  <c:v>17.8188</c:v>
                </c:pt>
                <c:pt idx="350">
                  <c:v>17.9712</c:v>
                </c:pt>
                <c:pt idx="351">
                  <c:v>17.724399999999999</c:v>
                </c:pt>
                <c:pt idx="352">
                  <c:v>17.732299999999992</c:v>
                </c:pt>
                <c:pt idx="353">
                  <c:v>17.696000000000002</c:v>
                </c:pt>
                <c:pt idx="354">
                  <c:v>17.8916</c:v>
                </c:pt>
                <c:pt idx="355">
                  <c:v>17.934699999999999</c:v>
                </c:pt>
                <c:pt idx="356">
                  <c:v>17.910699999999991</c:v>
                </c:pt>
                <c:pt idx="357">
                  <c:v>17.788599999999992</c:v>
                </c:pt>
                <c:pt idx="358">
                  <c:v>18.099799999999991</c:v>
                </c:pt>
                <c:pt idx="359">
                  <c:v>17.811599999999999</c:v>
                </c:pt>
                <c:pt idx="360">
                  <c:v>17.979500000000002</c:v>
                </c:pt>
                <c:pt idx="361">
                  <c:v>17.9969</c:v>
                </c:pt>
                <c:pt idx="362">
                  <c:v>18.1494</c:v>
                </c:pt>
                <c:pt idx="363">
                  <c:v>17.926100000000002</c:v>
                </c:pt>
                <c:pt idx="364">
                  <c:v>17.9392</c:v>
                </c:pt>
                <c:pt idx="365">
                  <c:v>18.166</c:v>
                </c:pt>
                <c:pt idx="366">
                  <c:v>18.099499999999999</c:v>
                </c:pt>
                <c:pt idx="367">
                  <c:v>18.3339</c:v>
                </c:pt>
                <c:pt idx="368">
                  <c:v>18.416399999999999</c:v>
                </c:pt>
                <c:pt idx="369">
                  <c:v>18.4681</c:v>
                </c:pt>
                <c:pt idx="370">
                  <c:v>18.580300000000001</c:v>
                </c:pt>
                <c:pt idx="371">
                  <c:v>18.4541</c:v>
                </c:pt>
                <c:pt idx="372">
                  <c:v>18.479399999999991</c:v>
                </c:pt>
                <c:pt idx="373">
                  <c:v>18.619599999999991</c:v>
                </c:pt>
                <c:pt idx="374">
                  <c:v>18.659400000000002</c:v>
                </c:pt>
                <c:pt idx="375">
                  <c:v>18.592400000000001</c:v>
                </c:pt>
                <c:pt idx="376">
                  <c:v>18.5992</c:v>
                </c:pt>
                <c:pt idx="377">
                  <c:v>18.5471</c:v>
                </c:pt>
                <c:pt idx="378">
                  <c:v>18.498899999999999</c:v>
                </c:pt>
                <c:pt idx="379">
                  <c:v>18.463699999999989</c:v>
                </c:pt>
                <c:pt idx="380">
                  <c:v>18.441800000000001</c:v>
                </c:pt>
                <c:pt idx="381">
                  <c:v>18.442499999999988</c:v>
                </c:pt>
                <c:pt idx="382">
                  <c:v>18.297699999999999</c:v>
                </c:pt>
                <c:pt idx="383">
                  <c:v>17.990500000000001</c:v>
                </c:pt>
                <c:pt idx="384">
                  <c:v>18.03</c:v>
                </c:pt>
                <c:pt idx="385">
                  <c:v>17.901199999999999</c:v>
                </c:pt>
                <c:pt idx="386">
                  <c:v>17.855499999999999</c:v>
                </c:pt>
                <c:pt idx="387">
                  <c:v>17.905999999999999</c:v>
                </c:pt>
                <c:pt idx="388">
                  <c:v>17.4589</c:v>
                </c:pt>
                <c:pt idx="389">
                  <c:v>17.527699999999999</c:v>
                </c:pt>
                <c:pt idx="390">
                  <c:v>17.155200000000001</c:v>
                </c:pt>
                <c:pt idx="391">
                  <c:v>16.892700000000001</c:v>
                </c:pt>
                <c:pt idx="392">
                  <c:v>16.919</c:v>
                </c:pt>
                <c:pt idx="393">
                  <c:v>16.6251</c:v>
                </c:pt>
                <c:pt idx="394">
                  <c:v>16.6111</c:v>
                </c:pt>
                <c:pt idx="395">
                  <c:v>16.621200000000009</c:v>
                </c:pt>
                <c:pt idx="396">
                  <c:v>16.497800000000009</c:v>
                </c:pt>
                <c:pt idx="397">
                  <c:v>16.684799999999999</c:v>
                </c:pt>
                <c:pt idx="398">
                  <c:v>16.453600000000002</c:v>
                </c:pt>
                <c:pt idx="399">
                  <c:v>16.258800000000001</c:v>
                </c:pt>
                <c:pt idx="400">
                  <c:v>16.194600000000001</c:v>
                </c:pt>
                <c:pt idx="401">
                  <c:v>16.191099999999999</c:v>
                </c:pt>
                <c:pt idx="402">
                  <c:v>15.9109</c:v>
                </c:pt>
                <c:pt idx="403">
                  <c:v>15.8612</c:v>
                </c:pt>
                <c:pt idx="404">
                  <c:v>16.011800000000001</c:v>
                </c:pt>
                <c:pt idx="405">
                  <c:v>16.1586</c:v>
                </c:pt>
                <c:pt idx="406">
                  <c:v>16.197700000000001</c:v>
                </c:pt>
                <c:pt idx="407">
                  <c:v>16.257999999999999</c:v>
                </c:pt>
                <c:pt idx="408">
                  <c:v>15.871</c:v>
                </c:pt>
                <c:pt idx="409">
                  <c:v>15.697900000000001</c:v>
                </c:pt>
                <c:pt idx="410">
                  <c:v>15.811</c:v>
                </c:pt>
                <c:pt idx="411">
                  <c:v>16.2517</c:v>
                </c:pt>
                <c:pt idx="412">
                  <c:v>16.219000000000001</c:v>
                </c:pt>
                <c:pt idx="413">
                  <c:v>18.101600000000001</c:v>
                </c:pt>
                <c:pt idx="414">
                  <c:v>18.284400000000002</c:v>
                </c:pt>
                <c:pt idx="415">
                  <c:v>18.320900000000009</c:v>
                </c:pt>
                <c:pt idx="416">
                  <c:v>18.360700000000001</c:v>
                </c:pt>
                <c:pt idx="417">
                  <c:v>18.299499999999991</c:v>
                </c:pt>
                <c:pt idx="418">
                  <c:v>18.299499999999991</c:v>
                </c:pt>
                <c:pt idx="419">
                  <c:v>18.351099999999999</c:v>
                </c:pt>
                <c:pt idx="420">
                  <c:v>18.206299999999999</c:v>
                </c:pt>
                <c:pt idx="421">
                  <c:v>18.173300000000001</c:v>
                </c:pt>
                <c:pt idx="422">
                  <c:v>17.953199999999999</c:v>
                </c:pt>
                <c:pt idx="423">
                  <c:v>17.555700000000002</c:v>
                </c:pt>
                <c:pt idx="424">
                  <c:v>17.0838</c:v>
                </c:pt>
                <c:pt idx="425">
                  <c:v>17.194600000000001</c:v>
                </c:pt>
                <c:pt idx="426">
                  <c:v>17.293299999999991</c:v>
                </c:pt>
                <c:pt idx="427">
                  <c:v>17.811800000000009</c:v>
                </c:pt>
                <c:pt idx="428">
                  <c:v>17.794699999999999</c:v>
                </c:pt>
                <c:pt idx="429">
                  <c:v>18.1813</c:v>
                </c:pt>
                <c:pt idx="430">
                  <c:v>18.134899999999998</c:v>
                </c:pt>
                <c:pt idx="431">
                  <c:v>18.43</c:v>
                </c:pt>
                <c:pt idx="432">
                  <c:v>18.430499999999991</c:v>
                </c:pt>
                <c:pt idx="433">
                  <c:v>18.373899999999999</c:v>
                </c:pt>
                <c:pt idx="434">
                  <c:v>18.118400000000001</c:v>
                </c:pt>
                <c:pt idx="435">
                  <c:v>18.0275</c:v>
                </c:pt>
                <c:pt idx="436">
                  <c:v>18.1951</c:v>
                </c:pt>
                <c:pt idx="437">
                  <c:v>18.6508</c:v>
                </c:pt>
                <c:pt idx="438">
                  <c:v>18.6508</c:v>
                </c:pt>
                <c:pt idx="439">
                  <c:v>18.624500000000001</c:v>
                </c:pt>
                <c:pt idx="440">
                  <c:v>18.686900000000001</c:v>
                </c:pt>
                <c:pt idx="441">
                  <c:v>18.7807</c:v>
                </c:pt>
                <c:pt idx="442">
                  <c:v>18.543500000000002</c:v>
                </c:pt>
                <c:pt idx="443">
                  <c:v>18.450700000000001</c:v>
                </c:pt>
                <c:pt idx="444">
                  <c:v>18.471900000000009</c:v>
                </c:pt>
                <c:pt idx="445">
                  <c:v>18.2651</c:v>
                </c:pt>
                <c:pt idx="446">
                  <c:v>18.256699999999999</c:v>
                </c:pt>
                <c:pt idx="447">
                  <c:v>18.200700000000001</c:v>
                </c:pt>
                <c:pt idx="448">
                  <c:v>18.212</c:v>
                </c:pt>
                <c:pt idx="449">
                  <c:v>18.179200000000009</c:v>
                </c:pt>
                <c:pt idx="450">
                  <c:v>18.101400000000009</c:v>
                </c:pt>
                <c:pt idx="451">
                  <c:v>18.044699999999999</c:v>
                </c:pt>
                <c:pt idx="452">
                  <c:v>17.942699999999991</c:v>
                </c:pt>
                <c:pt idx="453">
                  <c:v>17.7804</c:v>
                </c:pt>
                <c:pt idx="454">
                  <c:v>17.603200000000001</c:v>
                </c:pt>
                <c:pt idx="455">
                  <c:v>17.7851</c:v>
                </c:pt>
                <c:pt idx="456">
                  <c:v>17.959299999999999</c:v>
                </c:pt>
                <c:pt idx="457">
                  <c:v>17.639299999999999</c:v>
                </c:pt>
                <c:pt idx="458">
                  <c:v>17.485600000000002</c:v>
                </c:pt>
                <c:pt idx="459">
                  <c:v>17.6784</c:v>
                </c:pt>
                <c:pt idx="460">
                  <c:v>17.479099999999999</c:v>
                </c:pt>
                <c:pt idx="461">
                  <c:v>17.87</c:v>
                </c:pt>
                <c:pt idx="462">
                  <c:v>17.7713</c:v>
                </c:pt>
                <c:pt idx="463">
                  <c:v>17.750299999999999</c:v>
                </c:pt>
                <c:pt idx="464">
                  <c:v>17.900200000000002</c:v>
                </c:pt>
                <c:pt idx="465">
                  <c:v>17.493600000000001</c:v>
                </c:pt>
                <c:pt idx="466">
                  <c:v>17.239899999999999</c:v>
                </c:pt>
                <c:pt idx="467">
                  <c:v>17.006900000000009</c:v>
                </c:pt>
                <c:pt idx="468">
                  <c:v>16.828199999999999</c:v>
                </c:pt>
                <c:pt idx="469">
                  <c:v>16.713000000000001</c:v>
                </c:pt>
                <c:pt idx="470">
                  <c:v>16.6495</c:v>
                </c:pt>
                <c:pt idx="471">
                  <c:v>17.090599999999991</c:v>
                </c:pt>
                <c:pt idx="472">
                  <c:v>17.346599999999999</c:v>
                </c:pt>
                <c:pt idx="473">
                  <c:v>17.8264</c:v>
                </c:pt>
                <c:pt idx="474">
                  <c:v>17.608499999999999</c:v>
                </c:pt>
                <c:pt idx="475">
                  <c:v>17.9026</c:v>
                </c:pt>
                <c:pt idx="476">
                  <c:v>17.913699999999999</c:v>
                </c:pt>
                <c:pt idx="477">
                  <c:v>17.8598</c:v>
                </c:pt>
                <c:pt idx="478">
                  <c:v>17.9072</c:v>
                </c:pt>
                <c:pt idx="479">
                  <c:v>18.394100000000009</c:v>
                </c:pt>
                <c:pt idx="480">
                  <c:v>18.610700000000001</c:v>
                </c:pt>
                <c:pt idx="481">
                  <c:v>18.699000000000009</c:v>
                </c:pt>
                <c:pt idx="482">
                  <c:v>18.543500000000002</c:v>
                </c:pt>
                <c:pt idx="483">
                  <c:v>18.838899999999999</c:v>
                </c:pt>
                <c:pt idx="484">
                  <c:v>18.671700000000001</c:v>
                </c:pt>
                <c:pt idx="485">
                  <c:v>18.773900000000001</c:v>
                </c:pt>
                <c:pt idx="486">
                  <c:v>18.799600000000002</c:v>
                </c:pt>
                <c:pt idx="487">
                  <c:v>18.811900000000001</c:v>
                </c:pt>
                <c:pt idx="488">
                  <c:v>18.676200000000001</c:v>
                </c:pt>
                <c:pt idx="489">
                  <c:v>18.573599999999999</c:v>
                </c:pt>
                <c:pt idx="490">
                  <c:v>18.481000000000002</c:v>
                </c:pt>
                <c:pt idx="491">
                  <c:v>18.4483</c:v>
                </c:pt>
                <c:pt idx="492">
                  <c:v>18.547999999999998</c:v>
                </c:pt>
                <c:pt idx="493">
                  <c:v>18.573399999999999</c:v>
                </c:pt>
                <c:pt idx="494">
                  <c:v>18.571899999999999</c:v>
                </c:pt>
                <c:pt idx="495">
                  <c:v>18.723800000000001</c:v>
                </c:pt>
                <c:pt idx="496">
                  <c:v>18.816500000000001</c:v>
                </c:pt>
                <c:pt idx="497">
                  <c:v>18.725200000000001</c:v>
                </c:pt>
                <c:pt idx="498">
                  <c:v>18.752400000000002</c:v>
                </c:pt>
                <c:pt idx="499">
                  <c:v>18.711099999999991</c:v>
                </c:pt>
                <c:pt idx="500">
                  <c:v>18.7805</c:v>
                </c:pt>
                <c:pt idx="501">
                  <c:v>19.0229</c:v>
                </c:pt>
                <c:pt idx="502">
                  <c:v>18.992599999999989</c:v>
                </c:pt>
                <c:pt idx="503">
                  <c:v>18.983699999999988</c:v>
                </c:pt>
                <c:pt idx="504">
                  <c:v>18.9815</c:v>
                </c:pt>
                <c:pt idx="505">
                  <c:v>18.9621</c:v>
                </c:pt>
                <c:pt idx="506">
                  <c:v>18.8904</c:v>
                </c:pt>
                <c:pt idx="507">
                  <c:v>18.9648</c:v>
                </c:pt>
                <c:pt idx="508">
                  <c:v>19.005500000000001</c:v>
                </c:pt>
                <c:pt idx="509">
                  <c:v>18.9785</c:v>
                </c:pt>
                <c:pt idx="510">
                  <c:v>18.912800000000001</c:v>
                </c:pt>
                <c:pt idx="511">
                  <c:v>18.7316</c:v>
                </c:pt>
                <c:pt idx="512">
                  <c:v>18.691400000000009</c:v>
                </c:pt>
                <c:pt idx="513">
                  <c:v>18.676300000000001</c:v>
                </c:pt>
                <c:pt idx="514">
                  <c:v>18.599900000000009</c:v>
                </c:pt>
                <c:pt idx="515">
                  <c:v>18.551500000000001</c:v>
                </c:pt>
                <c:pt idx="516">
                  <c:v>18.569800000000001</c:v>
                </c:pt>
                <c:pt idx="517">
                  <c:v>18.3779</c:v>
                </c:pt>
                <c:pt idx="518">
                  <c:v>18.546399999999991</c:v>
                </c:pt>
                <c:pt idx="519">
                  <c:v>18.414899999999999</c:v>
                </c:pt>
                <c:pt idx="520">
                  <c:v>18.598800000000001</c:v>
                </c:pt>
                <c:pt idx="521">
                  <c:v>18.392399999999991</c:v>
                </c:pt>
                <c:pt idx="522">
                  <c:v>18.382100000000001</c:v>
                </c:pt>
                <c:pt idx="523">
                  <c:v>18.7407</c:v>
                </c:pt>
                <c:pt idx="524">
                  <c:v>18.8353</c:v>
                </c:pt>
                <c:pt idx="525">
                  <c:v>18.9968</c:v>
                </c:pt>
                <c:pt idx="526">
                  <c:v>19.0838</c:v>
                </c:pt>
                <c:pt idx="527">
                  <c:v>19.057200000000009</c:v>
                </c:pt>
                <c:pt idx="528">
                  <c:v>19.017700000000001</c:v>
                </c:pt>
                <c:pt idx="529">
                  <c:v>18.922799999999992</c:v>
                </c:pt>
                <c:pt idx="530">
                  <c:v>18.893699999999999</c:v>
                </c:pt>
                <c:pt idx="531">
                  <c:v>18.930900000000001</c:v>
                </c:pt>
                <c:pt idx="532">
                  <c:v>18.807400000000001</c:v>
                </c:pt>
                <c:pt idx="533">
                  <c:v>18.9038</c:v>
                </c:pt>
                <c:pt idx="534">
                  <c:v>18.7714</c:v>
                </c:pt>
                <c:pt idx="535">
                  <c:v>18.820900000000009</c:v>
                </c:pt>
                <c:pt idx="536">
                  <c:v>18.809999999999999</c:v>
                </c:pt>
                <c:pt idx="537">
                  <c:v>18.779399999999999</c:v>
                </c:pt>
                <c:pt idx="538">
                  <c:v>18.892299999999999</c:v>
                </c:pt>
                <c:pt idx="539">
                  <c:v>18.848199999999991</c:v>
                </c:pt>
                <c:pt idx="540">
                  <c:v>18.908300000000001</c:v>
                </c:pt>
                <c:pt idx="541">
                  <c:v>19.051200000000001</c:v>
                </c:pt>
                <c:pt idx="542">
                  <c:v>19.052800000000001</c:v>
                </c:pt>
                <c:pt idx="543">
                  <c:v>18.946200000000001</c:v>
                </c:pt>
                <c:pt idx="544">
                  <c:v>18.857700000000001</c:v>
                </c:pt>
                <c:pt idx="545">
                  <c:v>18.8249</c:v>
                </c:pt>
                <c:pt idx="546">
                  <c:v>18.7378</c:v>
                </c:pt>
                <c:pt idx="547">
                  <c:v>18.730599999999999</c:v>
                </c:pt>
                <c:pt idx="548">
                  <c:v>18.720800000000001</c:v>
                </c:pt>
                <c:pt idx="549">
                  <c:v>18.572199999999999</c:v>
                </c:pt>
                <c:pt idx="550">
                  <c:v>18.732399999999991</c:v>
                </c:pt>
                <c:pt idx="551">
                  <c:v>18.656400000000001</c:v>
                </c:pt>
                <c:pt idx="552">
                  <c:v>18.516300000000001</c:v>
                </c:pt>
                <c:pt idx="553">
                  <c:v>18.550999999999991</c:v>
                </c:pt>
                <c:pt idx="554">
                  <c:v>18.351700000000001</c:v>
                </c:pt>
                <c:pt idx="555">
                  <c:v>18.321899999999999</c:v>
                </c:pt>
                <c:pt idx="556">
                  <c:v>18.351400000000009</c:v>
                </c:pt>
                <c:pt idx="557">
                  <c:v>18.283200000000001</c:v>
                </c:pt>
                <c:pt idx="558">
                  <c:v>18.449400000000001</c:v>
                </c:pt>
                <c:pt idx="559">
                  <c:v>18.5548</c:v>
                </c:pt>
                <c:pt idx="560">
                  <c:v>18.534199999999991</c:v>
                </c:pt>
                <c:pt idx="561">
                  <c:v>18.577999999999999</c:v>
                </c:pt>
                <c:pt idx="562">
                  <c:v>18.481400000000001</c:v>
                </c:pt>
                <c:pt idx="563">
                  <c:v>18.3872</c:v>
                </c:pt>
                <c:pt idx="564">
                  <c:v>18.346800000000009</c:v>
                </c:pt>
                <c:pt idx="565">
                  <c:v>18.404599999999991</c:v>
                </c:pt>
                <c:pt idx="566">
                  <c:v>18.3367</c:v>
                </c:pt>
                <c:pt idx="567">
                  <c:v>18.342500000000001</c:v>
                </c:pt>
                <c:pt idx="568">
                  <c:v>18.157599999999999</c:v>
                </c:pt>
                <c:pt idx="569">
                  <c:v>18.1495</c:v>
                </c:pt>
                <c:pt idx="570">
                  <c:v>18.146899999999999</c:v>
                </c:pt>
                <c:pt idx="571">
                  <c:v>18.1418</c:v>
                </c:pt>
                <c:pt idx="572">
                  <c:v>17.982900000000001</c:v>
                </c:pt>
                <c:pt idx="573">
                  <c:v>17.951999999999991</c:v>
                </c:pt>
                <c:pt idx="574">
                  <c:v>17.864999999999991</c:v>
                </c:pt>
                <c:pt idx="575">
                  <c:v>17.964600000000001</c:v>
                </c:pt>
                <c:pt idx="576">
                  <c:v>17.8751</c:v>
                </c:pt>
                <c:pt idx="577">
                  <c:v>17.804500000000001</c:v>
                </c:pt>
                <c:pt idx="578">
                  <c:v>18.073799999999991</c:v>
                </c:pt>
                <c:pt idx="579">
                  <c:v>18.0624</c:v>
                </c:pt>
                <c:pt idx="580">
                  <c:v>18.048500000000001</c:v>
                </c:pt>
                <c:pt idx="581">
                  <c:v>17.817799999999991</c:v>
                </c:pt>
                <c:pt idx="582">
                  <c:v>17.8142</c:v>
                </c:pt>
                <c:pt idx="583">
                  <c:v>17.884</c:v>
                </c:pt>
                <c:pt idx="584">
                  <c:v>17.701699999999999</c:v>
                </c:pt>
                <c:pt idx="585">
                  <c:v>17.792999999999999</c:v>
                </c:pt>
                <c:pt idx="586">
                  <c:v>17.698399999999999</c:v>
                </c:pt>
                <c:pt idx="587">
                  <c:v>17.5883</c:v>
                </c:pt>
                <c:pt idx="588">
                  <c:v>17.698599999999999</c:v>
                </c:pt>
                <c:pt idx="589">
                  <c:v>17.539000000000001</c:v>
                </c:pt>
                <c:pt idx="590">
                  <c:v>17.413599999999999</c:v>
                </c:pt>
                <c:pt idx="591">
                  <c:v>17.5124</c:v>
                </c:pt>
                <c:pt idx="592">
                  <c:v>17.658200000000001</c:v>
                </c:pt>
                <c:pt idx="593">
                  <c:v>17.801100000000009</c:v>
                </c:pt>
                <c:pt idx="594">
                  <c:v>17.8047</c:v>
                </c:pt>
                <c:pt idx="595">
                  <c:v>17.759799999999991</c:v>
                </c:pt>
                <c:pt idx="596">
                  <c:v>17.7087</c:v>
                </c:pt>
                <c:pt idx="597">
                  <c:v>17.702200000000001</c:v>
                </c:pt>
                <c:pt idx="598">
                  <c:v>17.673300000000001</c:v>
                </c:pt>
                <c:pt idx="599">
                  <c:v>17.369800000000001</c:v>
                </c:pt>
                <c:pt idx="600">
                  <c:v>17.259599999999999</c:v>
                </c:pt>
                <c:pt idx="601">
                  <c:v>17.095700000000001</c:v>
                </c:pt>
                <c:pt idx="602">
                  <c:v>17.289000000000001</c:v>
                </c:pt>
                <c:pt idx="603">
                  <c:v>17.66</c:v>
                </c:pt>
                <c:pt idx="604">
                  <c:v>17.419499999999999</c:v>
                </c:pt>
                <c:pt idx="605">
                  <c:v>17.352499999999999</c:v>
                </c:pt>
                <c:pt idx="606">
                  <c:v>17.613499999999991</c:v>
                </c:pt>
                <c:pt idx="607">
                  <c:v>17.834499999999991</c:v>
                </c:pt>
                <c:pt idx="608">
                  <c:v>17.8231</c:v>
                </c:pt>
                <c:pt idx="609">
                  <c:v>17.701799999999999</c:v>
                </c:pt>
                <c:pt idx="610">
                  <c:v>17.6083</c:v>
                </c:pt>
                <c:pt idx="611">
                  <c:v>17.3948</c:v>
                </c:pt>
                <c:pt idx="612">
                  <c:v>17.294799999999999</c:v>
                </c:pt>
                <c:pt idx="613">
                  <c:v>17.357700000000001</c:v>
                </c:pt>
                <c:pt idx="614">
                  <c:v>17.601299999999991</c:v>
                </c:pt>
                <c:pt idx="615">
                  <c:v>17.522500000000001</c:v>
                </c:pt>
                <c:pt idx="616">
                  <c:v>17.636199999999999</c:v>
                </c:pt>
                <c:pt idx="617">
                  <c:v>17.548400000000001</c:v>
                </c:pt>
                <c:pt idx="618">
                  <c:v>17.457999999999991</c:v>
                </c:pt>
                <c:pt idx="619">
                  <c:v>17.6052</c:v>
                </c:pt>
                <c:pt idx="620">
                  <c:v>17.482900000000001</c:v>
                </c:pt>
                <c:pt idx="621">
                  <c:v>17.338899999999999</c:v>
                </c:pt>
                <c:pt idx="622">
                  <c:v>17.321300000000001</c:v>
                </c:pt>
                <c:pt idx="623">
                  <c:v>17.463899999999999</c:v>
                </c:pt>
                <c:pt idx="624">
                  <c:v>17.464600000000001</c:v>
                </c:pt>
                <c:pt idx="625">
                  <c:v>17.6295</c:v>
                </c:pt>
                <c:pt idx="626">
                  <c:v>17.646899999999999</c:v>
                </c:pt>
                <c:pt idx="627">
                  <c:v>17.7075</c:v>
                </c:pt>
                <c:pt idx="628">
                  <c:v>17.6097</c:v>
                </c:pt>
                <c:pt idx="629">
                  <c:v>17.5717</c:v>
                </c:pt>
                <c:pt idx="630">
                  <c:v>17.2623</c:v>
                </c:pt>
                <c:pt idx="631">
                  <c:v>17.3093</c:v>
                </c:pt>
                <c:pt idx="632">
                  <c:v>17.206399999999999</c:v>
                </c:pt>
                <c:pt idx="633">
                  <c:v>17.089300000000001</c:v>
                </c:pt>
                <c:pt idx="634">
                  <c:v>16.9542</c:v>
                </c:pt>
                <c:pt idx="635">
                  <c:v>16.891500000000001</c:v>
                </c:pt>
                <c:pt idx="636">
                  <c:v>16.951499999999999</c:v>
                </c:pt>
                <c:pt idx="637">
                  <c:v>16.9544</c:v>
                </c:pt>
                <c:pt idx="638">
                  <c:v>16.7989</c:v>
                </c:pt>
                <c:pt idx="639">
                  <c:v>16.927199999999999</c:v>
                </c:pt>
                <c:pt idx="640">
                  <c:v>16.892099999999999</c:v>
                </c:pt>
                <c:pt idx="641">
                  <c:v>16.8886</c:v>
                </c:pt>
                <c:pt idx="642">
                  <c:v>16.762499999999989</c:v>
                </c:pt>
                <c:pt idx="643">
                  <c:v>16.616399999999999</c:v>
                </c:pt>
                <c:pt idx="644">
                  <c:v>16.646999999999991</c:v>
                </c:pt>
                <c:pt idx="645">
                  <c:v>16.4451</c:v>
                </c:pt>
                <c:pt idx="646">
                  <c:v>16.348299999999991</c:v>
                </c:pt>
                <c:pt idx="647">
                  <c:v>16.126899999999999</c:v>
                </c:pt>
                <c:pt idx="648">
                  <c:v>15.8713</c:v>
                </c:pt>
                <c:pt idx="649">
                  <c:v>15.803599999999999</c:v>
                </c:pt>
                <c:pt idx="650">
                  <c:v>15.6355</c:v>
                </c:pt>
                <c:pt idx="651">
                  <c:v>15.998100000000001</c:v>
                </c:pt>
                <c:pt idx="652">
                  <c:v>16.0702</c:v>
                </c:pt>
                <c:pt idx="653">
                  <c:v>16.056100000000001</c:v>
                </c:pt>
                <c:pt idx="654">
                  <c:v>15.9703</c:v>
                </c:pt>
                <c:pt idx="655">
                  <c:v>15.867800000000001</c:v>
                </c:pt>
                <c:pt idx="656">
                  <c:v>15.9002</c:v>
                </c:pt>
                <c:pt idx="657">
                  <c:v>16.3309</c:v>
                </c:pt>
                <c:pt idx="658">
                  <c:v>16.486899999999991</c:v>
                </c:pt>
                <c:pt idx="659">
                  <c:v>16.593</c:v>
                </c:pt>
                <c:pt idx="660">
                  <c:v>16.487500000000001</c:v>
                </c:pt>
                <c:pt idx="661">
                  <c:v>16.4879</c:v>
                </c:pt>
                <c:pt idx="662">
                  <c:v>16.5047</c:v>
                </c:pt>
                <c:pt idx="663">
                  <c:v>16.507999999999999</c:v>
                </c:pt>
                <c:pt idx="664">
                  <c:v>16.412400000000002</c:v>
                </c:pt>
                <c:pt idx="665">
                  <c:v>16.159300000000009</c:v>
                </c:pt>
                <c:pt idx="666">
                  <c:v>16.386800000000001</c:v>
                </c:pt>
                <c:pt idx="667">
                  <c:v>16.297799999999999</c:v>
                </c:pt>
                <c:pt idx="668">
                  <c:v>16.335999999999999</c:v>
                </c:pt>
                <c:pt idx="669">
                  <c:v>16.2379</c:v>
                </c:pt>
                <c:pt idx="670">
                  <c:v>16.235800000000001</c:v>
                </c:pt>
                <c:pt idx="671">
                  <c:v>16.334600000000009</c:v>
                </c:pt>
                <c:pt idx="672">
                  <c:v>16.3644</c:v>
                </c:pt>
                <c:pt idx="673">
                  <c:v>16.480899999999991</c:v>
                </c:pt>
                <c:pt idx="674">
                  <c:v>18.912500000000001</c:v>
                </c:pt>
                <c:pt idx="675">
                  <c:v>18.8643</c:v>
                </c:pt>
                <c:pt idx="676">
                  <c:v>18.857600000000001</c:v>
                </c:pt>
                <c:pt idx="677">
                  <c:v>18.809799999999999</c:v>
                </c:pt>
                <c:pt idx="678">
                  <c:v>18.704000000000001</c:v>
                </c:pt>
                <c:pt idx="679">
                  <c:v>18.704000000000001</c:v>
                </c:pt>
                <c:pt idx="680">
                  <c:v>18.505500000000001</c:v>
                </c:pt>
                <c:pt idx="681">
                  <c:v>18.422499999999989</c:v>
                </c:pt>
                <c:pt idx="682">
                  <c:v>18.377300000000009</c:v>
                </c:pt>
                <c:pt idx="683">
                  <c:v>18.331099999999999</c:v>
                </c:pt>
                <c:pt idx="684">
                  <c:v>18.097300000000001</c:v>
                </c:pt>
                <c:pt idx="685">
                  <c:v>18.0031</c:v>
                </c:pt>
                <c:pt idx="686">
                  <c:v>17.9238</c:v>
                </c:pt>
                <c:pt idx="687">
                  <c:v>17.8459</c:v>
                </c:pt>
                <c:pt idx="688">
                  <c:v>17.880299999999991</c:v>
                </c:pt>
                <c:pt idx="689">
                  <c:v>18.185700000000001</c:v>
                </c:pt>
                <c:pt idx="690">
                  <c:v>18.1358</c:v>
                </c:pt>
                <c:pt idx="691">
                  <c:v>18.0442</c:v>
                </c:pt>
                <c:pt idx="692">
                  <c:v>17.784700000000001</c:v>
                </c:pt>
                <c:pt idx="693">
                  <c:v>17.897300000000001</c:v>
                </c:pt>
                <c:pt idx="694">
                  <c:v>17.811299999999999</c:v>
                </c:pt>
                <c:pt idx="695">
                  <c:v>18.031700000000001</c:v>
                </c:pt>
                <c:pt idx="696">
                  <c:v>18.0839</c:v>
                </c:pt>
                <c:pt idx="697">
                  <c:v>18.1096</c:v>
                </c:pt>
                <c:pt idx="698">
                  <c:v>18.1096</c:v>
                </c:pt>
                <c:pt idx="699">
                  <c:v>18.0946</c:v>
                </c:pt>
                <c:pt idx="700">
                  <c:v>18.130700000000001</c:v>
                </c:pt>
                <c:pt idx="701">
                  <c:v>18.261500000000002</c:v>
                </c:pt>
                <c:pt idx="702">
                  <c:v>18.168500000000002</c:v>
                </c:pt>
                <c:pt idx="703">
                  <c:v>18.027200000000001</c:v>
                </c:pt>
                <c:pt idx="704">
                  <c:v>18.1845</c:v>
                </c:pt>
                <c:pt idx="705">
                  <c:v>18.234000000000009</c:v>
                </c:pt>
                <c:pt idx="706">
                  <c:v>18.3569</c:v>
                </c:pt>
                <c:pt idx="707">
                  <c:v>18.236899999999999</c:v>
                </c:pt>
                <c:pt idx="708">
                  <c:v>18.085799999999988</c:v>
                </c:pt>
                <c:pt idx="709">
                  <c:v>18.010000000000009</c:v>
                </c:pt>
                <c:pt idx="710">
                  <c:v>18.057300000000001</c:v>
                </c:pt>
                <c:pt idx="711">
                  <c:v>18.057600000000001</c:v>
                </c:pt>
                <c:pt idx="712">
                  <c:v>17.729900000000001</c:v>
                </c:pt>
                <c:pt idx="713">
                  <c:v>17.963899999999999</c:v>
                </c:pt>
                <c:pt idx="714">
                  <c:v>17.8202</c:v>
                </c:pt>
                <c:pt idx="715">
                  <c:v>17.883700000000001</c:v>
                </c:pt>
                <c:pt idx="716">
                  <c:v>17.819800000000001</c:v>
                </c:pt>
                <c:pt idx="717">
                  <c:v>17.893599999999999</c:v>
                </c:pt>
                <c:pt idx="718">
                  <c:v>17.9267</c:v>
                </c:pt>
                <c:pt idx="719">
                  <c:v>18.0168</c:v>
                </c:pt>
                <c:pt idx="720">
                  <c:v>17.950700000000001</c:v>
                </c:pt>
                <c:pt idx="721">
                  <c:v>18.037500000000001</c:v>
                </c:pt>
                <c:pt idx="722">
                  <c:v>17.982800000000001</c:v>
                </c:pt>
                <c:pt idx="723">
                  <c:v>17.872699999999998</c:v>
                </c:pt>
                <c:pt idx="724">
                  <c:v>18.088899999999999</c:v>
                </c:pt>
                <c:pt idx="725">
                  <c:v>17.876100000000001</c:v>
                </c:pt>
                <c:pt idx="726">
                  <c:v>17.8734</c:v>
                </c:pt>
                <c:pt idx="727">
                  <c:v>17.825900000000001</c:v>
                </c:pt>
                <c:pt idx="728">
                  <c:v>17.599799999999991</c:v>
                </c:pt>
                <c:pt idx="729">
                  <c:v>17.416799999999991</c:v>
                </c:pt>
                <c:pt idx="730">
                  <c:v>17.497800000000009</c:v>
                </c:pt>
                <c:pt idx="731">
                  <c:v>17.423300000000001</c:v>
                </c:pt>
                <c:pt idx="732">
                  <c:v>17.3399</c:v>
                </c:pt>
                <c:pt idx="733">
                  <c:v>16.968599999999991</c:v>
                </c:pt>
                <c:pt idx="734">
                  <c:v>16.959299999999999</c:v>
                </c:pt>
                <c:pt idx="735">
                  <c:v>17.220600000000001</c:v>
                </c:pt>
                <c:pt idx="736">
                  <c:v>17.412700000000001</c:v>
                </c:pt>
                <c:pt idx="737">
                  <c:v>17.169799999999999</c:v>
                </c:pt>
                <c:pt idx="738">
                  <c:v>17.310700000000001</c:v>
                </c:pt>
                <c:pt idx="739">
                  <c:v>17.2591</c:v>
                </c:pt>
                <c:pt idx="740">
                  <c:v>17.2407</c:v>
                </c:pt>
                <c:pt idx="741">
                  <c:v>17.305499999999991</c:v>
                </c:pt>
                <c:pt idx="742">
                  <c:v>17.5016</c:v>
                </c:pt>
                <c:pt idx="743">
                  <c:v>17.392399999999991</c:v>
                </c:pt>
                <c:pt idx="744">
                  <c:v>17.334900000000001</c:v>
                </c:pt>
                <c:pt idx="745">
                  <c:v>17.359200000000001</c:v>
                </c:pt>
                <c:pt idx="746">
                  <c:v>17.549900000000001</c:v>
                </c:pt>
                <c:pt idx="747">
                  <c:v>17.775700000000001</c:v>
                </c:pt>
                <c:pt idx="748">
                  <c:v>17.846900000000009</c:v>
                </c:pt>
                <c:pt idx="749">
                  <c:v>17.441500000000001</c:v>
                </c:pt>
                <c:pt idx="750">
                  <c:v>17.444099999999999</c:v>
                </c:pt>
                <c:pt idx="751">
                  <c:v>17.258500000000002</c:v>
                </c:pt>
                <c:pt idx="752">
                  <c:v>17.138000000000009</c:v>
                </c:pt>
                <c:pt idx="753">
                  <c:v>17.3139</c:v>
                </c:pt>
                <c:pt idx="754">
                  <c:v>17.214400000000001</c:v>
                </c:pt>
                <c:pt idx="755">
                  <c:v>17.040199999999999</c:v>
                </c:pt>
                <c:pt idx="756">
                  <c:v>16.786300000000001</c:v>
                </c:pt>
                <c:pt idx="757">
                  <c:v>16.809200000000001</c:v>
                </c:pt>
                <c:pt idx="758">
                  <c:v>16.760400000000001</c:v>
                </c:pt>
                <c:pt idx="759">
                  <c:v>16.613099999999999</c:v>
                </c:pt>
                <c:pt idx="760">
                  <c:v>16.519300000000001</c:v>
                </c:pt>
                <c:pt idx="761">
                  <c:v>16.749199999999991</c:v>
                </c:pt>
                <c:pt idx="762">
                  <c:v>16.768599999999989</c:v>
                </c:pt>
                <c:pt idx="763">
                  <c:v>16.715299999999999</c:v>
                </c:pt>
                <c:pt idx="764">
                  <c:v>16.751300000000001</c:v>
                </c:pt>
                <c:pt idx="765">
                  <c:v>17.057200000000009</c:v>
                </c:pt>
                <c:pt idx="766">
                  <c:v>17.0549</c:v>
                </c:pt>
                <c:pt idx="767">
                  <c:v>16.914100000000001</c:v>
                </c:pt>
                <c:pt idx="768">
                  <c:v>16.7209</c:v>
                </c:pt>
                <c:pt idx="769">
                  <c:v>16.8401</c:v>
                </c:pt>
                <c:pt idx="770">
                  <c:v>16.745699999999989</c:v>
                </c:pt>
                <c:pt idx="771">
                  <c:v>16.8901</c:v>
                </c:pt>
                <c:pt idx="772">
                  <c:v>17.0228</c:v>
                </c:pt>
                <c:pt idx="773">
                  <c:v>17.1568</c:v>
                </c:pt>
                <c:pt idx="774">
                  <c:v>17.177099999999999</c:v>
                </c:pt>
                <c:pt idx="775">
                  <c:v>17.135300000000001</c:v>
                </c:pt>
                <c:pt idx="776">
                  <c:v>17.168099999999999</c:v>
                </c:pt>
                <c:pt idx="777">
                  <c:v>17.078399999999991</c:v>
                </c:pt>
                <c:pt idx="778">
                  <c:v>16.825299999999991</c:v>
                </c:pt>
                <c:pt idx="779">
                  <c:v>16.834</c:v>
                </c:pt>
                <c:pt idx="780">
                  <c:v>16.9895</c:v>
                </c:pt>
                <c:pt idx="781">
                  <c:v>17.018799999999999</c:v>
                </c:pt>
                <c:pt idx="782">
                  <c:v>16.9221</c:v>
                </c:pt>
                <c:pt idx="783">
                  <c:v>16.7746</c:v>
                </c:pt>
                <c:pt idx="784">
                  <c:v>16.836200000000009</c:v>
                </c:pt>
                <c:pt idx="785">
                  <c:v>16.811399999999999</c:v>
                </c:pt>
                <c:pt idx="786">
                  <c:v>16.655799999999999</c:v>
                </c:pt>
                <c:pt idx="787">
                  <c:v>16.693100000000001</c:v>
                </c:pt>
                <c:pt idx="788">
                  <c:v>16.520700000000001</c:v>
                </c:pt>
                <c:pt idx="789">
                  <c:v>16.525600000000001</c:v>
                </c:pt>
                <c:pt idx="790">
                  <c:v>16.433700000000002</c:v>
                </c:pt>
                <c:pt idx="791">
                  <c:v>16.388400000000001</c:v>
                </c:pt>
                <c:pt idx="792">
                  <c:v>16.279499999999999</c:v>
                </c:pt>
                <c:pt idx="793">
                  <c:v>16.247699999999991</c:v>
                </c:pt>
                <c:pt idx="794">
                  <c:v>16.078299999999999</c:v>
                </c:pt>
                <c:pt idx="795">
                  <c:v>16.192799999999991</c:v>
                </c:pt>
                <c:pt idx="796">
                  <c:v>16.0977</c:v>
                </c:pt>
                <c:pt idx="797">
                  <c:v>16.1311</c:v>
                </c:pt>
                <c:pt idx="798">
                  <c:v>15.882099999999999</c:v>
                </c:pt>
                <c:pt idx="799">
                  <c:v>15.855600000000001</c:v>
                </c:pt>
                <c:pt idx="800">
                  <c:v>15.5337</c:v>
                </c:pt>
                <c:pt idx="801">
                  <c:v>15.417899999999999</c:v>
                </c:pt>
                <c:pt idx="802">
                  <c:v>15.3085</c:v>
                </c:pt>
                <c:pt idx="803">
                  <c:v>15.3085</c:v>
                </c:pt>
                <c:pt idx="804">
                  <c:v>15.3065</c:v>
                </c:pt>
                <c:pt idx="805">
                  <c:v>15.3355</c:v>
                </c:pt>
                <c:pt idx="806">
                  <c:v>15.1821</c:v>
                </c:pt>
                <c:pt idx="807">
                  <c:v>15.2654</c:v>
                </c:pt>
                <c:pt idx="808">
                  <c:v>15.2371</c:v>
                </c:pt>
                <c:pt idx="809">
                  <c:v>15.176399999999999</c:v>
                </c:pt>
                <c:pt idx="810">
                  <c:v>14.9702</c:v>
                </c:pt>
                <c:pt idx="811">
                  <c:v>15.2026</c:v>
                </c:pt>
                <c:pt idx="812">
                  <c:v>15.2172</c:v>
                </c:pt>
                <c:pt idx="813">
                  <c:v>15.6198</c:v>
                </c:pt>
                <c:pt idx="814">
                  <c:v>15.693199999999999</c:v>
                </c:pt>
                <c:pt idx="815">
                  <c:v>15.627000000000001</c:v>
                </c:pt>
                <c:pt idx="816">
                  <c:v>15.5068</c:v>
                </c:pt>
                <c:pt idx="817">
                  <c:v>15.573700000000001</c:v>
                </c:pt>
                <c:pt idx="818">
                  <c:v>15.278700000000001</c:v>
                </c:pt>
                <c:pt idx="819">
                  <c:v>15.3718</c:v>
                </c:pt>
                <c:pt idx="820">
                  <c:v>15.5695</c:v>
                </c:pt>
                <c:pt idx="821">
                  <c:v>15.4612</c:v>
                </c:pt>
                <c:pt idx="822">
                  <c:v>15.3226</c:v>
                </c:pt>
                <c:pt idx="823">
                  <c:v>15.183199999999999</c:v>
                </c:pt>
                <c:pt idx="824">
                  <c:v>15.4779</c:v>
                </c:pt>
                <c:pt idx="825">
                  <c:v>15.5138</c:v>
                </c:pt>
                <c:pt idx="826">
                  <c:v>15.4077</c:v>
                </c:pt>
                <c:pt idx="827">
                  <c:v>15.7104</c:v>
                </c:pt>
                <c:pt idx="828">
                  <c:v>15.6699</c:v>
                </c:pt>
                <c:pt idx="829">
                  <c:v>15.7073</c:v>
                </c:pt>
                <c:pt idx="830">
                  <c:v>15.5596</c:v>
                </c:pt>
                <c:pt idx="831">
                  <c:v>15.557399999999999</c:v>
                </c:pt>
                <c:pt idx="832">
                  <c:v>15.6004</c:v>
                </c:pt>
                <c:pt idx="833">
                  <c:v>15.6197</c:v>
                </c:pt>
                <c:pt idx="834">
                  <c:v>15.8155</c:v>
                </c:pt>
                <c:pt idx="835">
                  <c:v>15.834099999999999</c:v>
                </c:pt>
                <c:pt idx="836">
                  <c:v>15.805199999999999</c:v>
                </c:pt>
                <c:pt idx="837">
                  <c:v>15.6058</c:v>
                </c:pt>
                <c:pt idx="838">
                  <c:v>15.681100000000001</c:v>
                </c:pt>
                <c:pt idx="839">
                  <c:v>15.5885</c:v>
                </c:pt>
                <c:pt idx="840">
                  <c:v>15.408099999999999</c:v>
                </c:pt>
                <c:pt idx="841">
                  <c:v>15.507400000000001</c:v>
                </c:pt>
                <c:pt idx="842">
                  <c:v>15.4978</c:v>
                </c:pt>
                <c:pt idx="843">
                  <c:v>15.5229</c:v>
                </c:pt>
                <c:pt idx="844">
                  <c:v>15.4001</c:v>
                </c:pt>
                <c:pt idx="845">
                  <c:v>15.2607</c:v>
                </c:pt>
                <c:pt idx="846">
                  <c:v>15.199299999999999</c:v>
                </c:pt>
                <c:pt idx="847">
                  <c:v>14.857699999999999</c:v>
                </c:pt>
                <c:pt idx="848">
                  <c:v>14.725199999999999</c:v>
                </c:pt>
                <c:pt idx="849">
                  <c:v>14.902200000000001</c:v>
                </c:pt>
                <c:pt idx="850">
                  <c:v>14.783899999999999</c:v>
                </c:pt>
                <c:pt idx="851">
                  <c:v>14.5589</c:v>
                </c:pt>
                <c:pt idx="852">
                  <c:v>14.7805</c:v>
                </c:pt>
                <c:pt idx="853">
                  <c:v>14.6599</c:v>
                </c:pt>
                <c:pt idx="854">
                  <c:v>14.438499999999999</c:v>
                </c:pt>
                <c:pt idx="855">
                  <c:v>14.249599999999999</c:v>
                </c:pt>
                <c:pt idx="856">
                  <c:v>14.0252</c:v>
                </c:pt>
                <c:pt idx="857">
                  <c:v>13.7341</c:v>
                </c:pt>
                <c:pt idx="858">
                  <c:v>13.7218</c:v>
                </c:pt>
                <c:pt idx="859">
                  <c:v>13.9031</c:v>
                </c:pt>
                <c:pt idx="860">
                  <c:v>13.6144</c:v>
                </c:pt>
                <c:pt idx="861">
                  <c:v>14.0932</c:v>
                </c:pt>
                <c:pt idx="862">
                  <c:v>14.2639</c:v>
                </c:pt>
                <c:pt idx="863">
                  <c:v>14.2151</c:v>
                </c:pt>
                <c:pt idx="864">
                  <c:v>14.0868</c:v>
                </c:pt>
                <c:pt idx="865">
                  <c:v>13.885400000000001</c:v>
                </c:pt>
                <c:pt idx="866">
                  <c:v>13.8307</c:v>
                </c:pt>
                <c:pt idx="867">
                  <c:v>13.876899999999999</c:v>
                </c:pt>
                <c:pt idx="868">
                  <c:v>13.752700000000001</c:v>
                </c:pt>
                <c:pt idx="869">
                  <c:v>13.8583</c:v>
                </c:pt>
                <c:pt idx="870">
                  <c:v>13.9794</c:v>
                </c:pt>
                <c:pt idx="871">
                  <c:v>14.145200000000001</c:v>
                </c:pt>
                <c:pt idx="872">
                  <c:v>14.1449</c:v>
                </c:pt>
                <c:pt idx="873">
                  <c:v>14.061299999999999</c:v>
                </c:pt>
                <c:pt idx="874">
                  <c:v>14.0649</c:v>
                </c:pt>
                <c:pt idx="875">
                  <c:v>13.9755</c:v>
                </c:pt>
                <c:pt idx="876">
                  <c:v>14.0776</c:v>
                </c:pt>
                <c:pt idx="877">
                  <c:v>14.0624</c:v>
                </c:pt>
                <c:pt idx="878">
                  <c:v>14.290800000000001</c:v>
                </c:pt>
                <c:pt idx="879">
                  <c:v>14.1868</c:v>
                </c:pt>
                <c:pt idx="880">
                  <c:v>14.238300000000001</c:v>
                </c:pt>
                <c:pt idx="881">
                  <c:v>14.3523</c:v>
                </c:pt>
                <c:pt idx="882">
                  <c:v>14.3253</c:v>
                </c:pt>
                <c:pt idx="883">
                  <c:v>14.220599999999999</c:v>
                </c:pt>
                <c:pt idx="884">
                  <c:v>14.249700000000001</c:v>
                </c:pt>
                <c:pt idx="885">
                  <c:v>14.223800000000001</c:v>
                </c:pt>
                <c:pt idx="886">
                  <c:v>14.1746</c:v>
                </c:pt>
                <c:pt idx="887">
                  <c:v>14.0563</c:v>
                </c:pt>
                <c:pt idx="888">
                  <c:v>14.0182</c:v>
                </c:pt>
                <c:pt idx="889">
                  <c:v>13.8894</c:v>
                </c:pt>
                <c:pt idx="890">
                  <c:v>13.7873</c:v>
                </c:pt>
                <c:pt idx="891">
                  <c:v>13.7674</c:v>
                </c:pt>
                <c:pt idx="892">
                  <c:v>13.756500000000001</c:v>
                </c:pt>
                <c:pt idx="893">
                  <c:v>13.7218</c:v>
                </c:pt>
                <c:pt idx="894">
                  <c:v>13.5</c:v>
                </c:pt>
                <c:pt idx="895">
                  <c:v>13.353</c:v>
                </c:pt>
                <c:pt idx="896">
                  <c:v>13.6425</c:v>
                </c:pt>
                <c:pt idx="897">
                  <c:v>13.4482</c:v>
                </c:pt>
                <c:pt idx="898">
                  <c:v>13.5623</c:v>
                </c:pt>
                <c:pt idx="899">
                  <c:v>13.946999999999999</c:v>
                </c:pt>
                <c:pt idx="900">
                  <c:v>13.991199999999999</c:v>
                </c:pt>
                <c:pt idx="901">
                  <c:v>13.9923</c:v>
                </c:pt>
                <c:pt idx="902">
                  <c:v>13.9878</c:v>
                </c:pt>
                <c:pt idx="903">
                  <c:v>14.009499999999999</c:v>
                </c:pt>
                <c:pt idx="904">
                  <c:v>13.9434</c:v>
                </c:pt>
                <c:pt idx="905">
                  <c:v>13.928000000000001</c:v>
                </c:pt>
                <c:pt idx="906">
                  <c:v>13.9604</c:v>
                </c:pt>
                <c:pt idx="907">
                  <c:v>13.875</c:v>
                </c:pt>
                <c:pt idx="908">
                  <c:v>13.956300000000001</c:v>
                </c:pt>
                <c:pt idx="909">
                  <c:v>13.9366</c:v>
                </c:pt>
                <c:pt idx="910">
                  <c:v>13.8604</c:v>
                </c:pt>
                <c:pt idx="911">
                  <c:v>13.9978</c:v>
                </c:pt>
                <c:pt idx="912">
                  <c:v>13.8142</c:v>
                </c:pt>
                <c:pt idx="913">
                  <c:v>13.9221</c:v>
                </c:pt>
                <c:pt idx="914">
                  <c:v>13.9552</c:v>
                </c:pt>
                <c:pt idx="915">
                  <c:v>13.860099999999999</c:v>
                </c:pt>
                <c:pt idx="916">
                  <c:v>13.9559</c:v>
                </c:pt>
                <c:pt idx="917">
                  <c:v>13.9254</c:v>
                </c:pt>
                <c:pt idx="918">
                  <c:v>13.880800000000001</c:v>
                </c:pt>
                <c:pt idx="919">
                  <c:v>13.909599999999999</c:v>
                </c:pt>
                <c:pt idx="920">
                  <c:v>13.7735</c:v>
                </c:pt>
                <c:pt idx="921">
                  <c:v>13.7683</c:v>
                </c:pt>
                <c:pt idx="922">
                  <c:v>13.707100000000001</c:v>
                </c:pt>
                <c:pt idx="923">
                  <c:v>13.6128</c:v>
                </c:pt>
                <c:pt idx="924">
                  <c:v>13.6724</c:v>
                </c:pt>
                <c:pt idx="925">
                  <c:v>13.661</c:v>
                </c:pt>
                <c:pt idx="926">
                  <c:v>13.6366</c:v>
                </c:pt>
                <c:pt idx="927">
                  <c:v>13.6632</c:v>
                </c:pt>
                <c:pt idx="928">
                  <c:v>13.5984</c:v>
                </c:pt>
                <c:pt idx="929">
                  <c:v>13.525600000000001</c:v>
                </c:pt>
                <c:pt idx="930">
                  <c:v>13.506399999999999</c:v>
                </c:pt>
                <c:pt idx="931">
                  <c:v>13.535600000000001</c:v>
                </c:pt>
                <c:pt idx="932">
                  <c:v>13.3858</c:v>
                </c:pt>
                <c:pt idx="933">
                  <c:v>13.4747</c:v>
                </c:pt>
                <c:pt idx="934">
                  <c:v>13.1709</c:v>
                </c:pt>
                <c:pt idx="935">
                  <c:v>15.778600000000001</c:v>
                </c:pt>
                <c:pt idx="936">
                  <c:v>15.4703</c:v>
                </c:pt>
                <c:pt idx="937">
                  <c:v>15.6678</c:v>
                </c:pt>
                <c:pt idx="938">
                  <c:v>15.736000000000001</c:v>
                </c:pt>
                <c:pt idx="939">
                  <c:v>15.6395</c:v>
                </c:pt>
                <c:pt idx="940">
                  <c:v>15.6395</c:v>
                </c:pt>
                <c:pt idx="941">
                  <c:v>15.581099999999999</c:v>
                </c:pt>
                <c:pt idx="942">
                  <c:v>15.7089</c:v>
                </c:pt>
                <c:pt idx="943">
                  <c:v>15.556100000000001</c:v>
                </c:pt>
                <c:pt idx="944">
                  <c:v>15.6364</c:v>
                </c:pt>
                <c:pt idx="945">
                  <c:v>15.431800000000001</c:v>
                </c:pt>
                <c:pt idx="946">
                  <c:v>15.2942</c:v>
                </c:pt>
                <c:pt idx="947">
                  <c:v>15.155099999999999</c:v>
                </c:pt>
                <c:pt idx="948">
                  <c:v>15.215</c:v>
                </c:pt>
                <c:pt idx="949">
                  <c:v>15.2468</c:v>
                </c:pt>
                <c:pt idx="950">
                  <c:v>15.132999999999999</c:v>
                </c:pt>
                <c:pt idx="951">
                  <c:v>15.045</c:v>
                </c:pt>
                <c:pt idx="952">
                  <c:v>14.9115</c:v>
                </c:pt>
                <c:pt idx="953">
                  <c:v>14.8881</c:v>
                </c:pt>
                <c:pt idx="954">
                  <c:v>15.0733</c:v>
                </c:pt>
                <c:pt idx="955">
                  <c:v>15.0649</c:v>
                </c:pt>
                <c:pt idx="956">
                  <c:v>15.3429</c:v>
                </c:pt>
                <c:pt idx="957">
                  <c:v>15.3192</c:v>
                </c:pt>
                <c:pt idx="958">
                  <c:v>15.2348</c:v>
                </c:pt>
                <c:pt idx="959">
                  <c:v>15.1645</c:v>
                </c:pt>
                <c:pt idx="960">
                  <c:v>15.2241</c:v>
                </c:pt>
                <c:pt idx="961">
                  <c:v>15.238200000000001</c:v>
                </c:pt>
                <c:pt idx="962">
                  <c:v>15.0252</c:v>
                </c:pt>
                <c:pt idx="963">
                  <c:v>15.0252</c:v>
                </c:pt>
                <c:pt idx="964">
                  <c:v>15.0062</c:v>
                </c:pt>
                <c:pt idx="965">
                  <c:v>15.0085</c:v>
                </c:pt>
                <c:pt idx="966">
                  <c:v>14.5817</c:v>
                </c:pt>
                <c:pt idx="967">
                  <c:v>14.544700000000001</c:v>
                </c:pt>
                <c:pt idx="968">
                  <c:v>14.6319</c:v>
                </c:pt>
                <c:pt idx="969">
                  <c:v>14.8752</c:v>
                </c:pt>
                <c:pt idx="970">
                  <c:v>14.926500000000001</c:v>
                </c:pt>
                <c:pt idx="971">
                  <c:v>14.9156</c:v>
                </c:pt>
                <c:pt idx="972">
                  <c:v>14.938700000000001</c:v>
                </c:pt>
                <c:pt idx="973">
                  <c:v>15.1393</c:v>
                </c:pt>
                <c:pt idx="974">
                  <c:v>15.376200000000001</c:v>
                </c:pt>
                <c:pt idx="975">
                  <c:v>15.2258</c:v>
                </c:pt>
                <c:pt idx="976">
                  <c:v>15.103999999999999</c:v>
                </c:pt>
                <c:pt idx="977">
                  <c:v>15.394</c:v>
                </c:pt>
                <c:pt idx="978">
                  <c:v>15.0951</c:v>
                </c:pt>
                <c:pt idx="979">
                  <c:v>15.073499999999999</c:v>
                </c:pt>
                <c:pt idx="980">
                  <c:v>15.053800000000001</c:v>
                </c:pt>
                <c:pt idx="981">
                  <c:v>15.030799999999999</c:v>
                </c:pt>
                <c:pt idx="982">
                  <c:v>14.969200000000001</c:v>
                </c:pt>
                <c:pt idx="983">
                  <c:v>15.006600000000001</c:v>
                </c:pt>
                <c:pt idx="984">
                  <c:v>14.846</c:v>
                </c:pt>
                <c:pt idx="985">
                  <c:v>15.183</c:v>
                </c:pt>
                <c:pt idx="986">
                  <c:v>15.075699999999999</c:v>
                </c:pt>
                <c:pt idx="987">
                  <c:v>15.3521</c:v>
                </c:pt>
                <c:pt idx="988">
                  <c:v>15.3294</c:v>
                </c:pt>
                <c:pt idx="989">
                  <c:v>15.1868</c:v>
                </c:pt>
                <c:pt idx="990">
                  <c:v>14.808999999999999</c:v>
                </c:pt>
                <c:pt idx="991">
                  <c:v>14.688800000000001</c:v>
                </c:pt>
                <c:pt idx="992">
                  <c:v>14.742000000000001</c:v>
                </c:pt>
                <c:pt idx="993">
                  <c:v>14.699199999999999</c:v>
                </c:pt>
                <c:pt idx="994">
                  <c:v>14.833600000000001</c:v>
                </c:pt>
                <c:pt idx="995">
                  <c:v>15.0158</c:v>
                </c:pt>
                <c:pt idx="996">
                  <c:v>15.005000000000001</c:v>
                </c:pt>
                <c:pt idx="997">
                  <c:v>14.9346</c:v>
                </c:pt>
                <c:pt idx="998">
                  <c:v>14.750299999999999</c:v>
                </c:pt>
                <c:pt idx="999">
                  <c:v>14.8042</c:v>
                </c:pt>
                <c:pt idx="1000">
                  <c:v>14.8485</c:v>
                </c:pt>
                <c:pt idx="1001">
                  <c:v>14.8619</c:v>
                </c:pt>
                <c:pt idx="1002">
                  <c:v>14.926399999999999</c:v>
                </c:pt>
                <c:pt idx="1003">
                  <c:v>14.7424</c:v>
                </c:pt>
                <c:pt idx="1004">
                  <c:v>14.818</c:v>
                </c:pt>
                <c:pt idx="1005">
                  <c:v>15.031599999999999</c:v>
                </c:pt>
                <c:pt idx="1006">
                  <c:v>15.1135</c:v>
                </c:pt>
                <c:pt idx="1007">
                  <c:v>15.1668</c:v>
                </c:pt>
                <c:pt idx="1008">
                  <c:v>15.1966</c:v>
                </c:pt>
                <c:pt idx="1009">
                  <c:v>15.104900000000001</c:v>
                </c:pt>
                <c:pt idx="1010">
                  <c:v>15.125</c:v>
                </c:pt>
                <c:pt idx="1011">
                  <c:v>15.3437</c:v>
                </c:pt>
                <c:pt idx="1012">
                  <c:v>15.1496</c:v>
                </c:pt>
                <c:pt idx="1013">
                  <c:v>14.7493</c:v>
                </c:pt>
                <c:pt idx="1014">
                  <c:v>14.7723</c:v>
                </c:pt>
                <c:pt idx="1015">
                  <c:v>14.719799999999999</c:v>
                </c:pt>
                <c:pt idx="1016">
                  <c:v>14.747</c:v>
                </c:pt>
                <c:pt idx="1017">
                  <c:v>14.4519</c:v>
                </c:pt>
                <c:pt idx="1018">
                  <c:v>14.090299999999999</c:v>
                </c:pt>
                <c:pt idx="1019">
                  <c:v>14.299799999999999</c:v>
                </c:pt>
                <c:pt idx="1020">
                  <c:v>14.5078</c:v>
                </c:pt>
                <c:pt idx="1021">
                  <c:v>14.6669</c:v>
                </c:pt>
                <c:pt idx="1022">
                  <c:v>14.506399999999999</c:v>
                </c:pt>
                <c:pt idx="1023">
                  <c:v>14.6275</c:v>
                </c:pt>
                <c:pt idx="1024">
                  <c:v>14.5846</c:v>
                </c:pt>
                <c:pt idx="1025">
                  <c:v>14.618499999999999</c:v>
                </c:pt>
                <c:pt idx="1026">
                  <c:v>14.7112</c:v>
                </c:pt>
                <c:pt idx="1027">
                  <c:v>14.7348</c:v>
                </c:pt>
                <c:pt idx="1028">
                  <c:v>14.981</c:v>
                </c:pt>
                <c:pt idx="1029">
                  <c:v>14.835900000000001</c:v>
                </c:pt>
                <c:pt idx="1030">
                  <c:v>14.833299999999999</c:v>
                </c:pt>
                <c:pt idx="1031">
                  <c:v>14.849399999999999</c:v>
                </c:pt>
                <c:pt idx="1032">
                  <c:v>14.8687</c:v>
                </c:pt>
                <c:pt idx="1033">
                  <c:v>14.657999999999999</c:v>
                </c:pt>
                <c:pt idx="1034">
                  <c:v>14.600300000000001</c:v>
                </c:pt>
                <c:pt idx="1035">
                  <c:v>14.681800000000001</c:v>
                </c:pt>
                <c:pt idx="1036">
                  <c:v>14.7902</c:v>
                </c:pt>
                <c:pt idx="1037">
                  <c:v>14.7865</c:v>
                </c:pt>
                <c:pt idx="1038">
                  <c:v>14.7172</c:v>
                </c:pt>
                <c:pt idx="1039">
                  <c:v>14.697800000000001</c:v>
                </c:pt>
                <c:pt idx="1040">
                  <c:v>14.5458</c:v>
                </c:pt>
                <c:pt idx="1041">
                  <c:v>14.3818</c:v>
                </c:pt>
                <c:pt idx="1042">
                  <c:v>14.086</c:v>
                </c:pt>
                <c:pt idx="1043">
                  <c:v>14.251200000000001</c:v>
                </c:pt>
                <c:pt idx="1044">
                  <c:v>14.2499</c:v>
                </c:pt>
                <c:pt idx="1045">
                  <c:v>14.2803</c:v>
                </c:pt>
                <c:pt idx="1046">
                  <c:v>14.1889</c:v>
                </c:pt>
                <c:pt idx="1047">
                  <c:v>13.6998</c:v>
                </c:pt>
                <c:pt idx="1048">
                  <c:v>13.475199999999999</c:v>
                </c:pt>
                <c:pt idx="1049">
                  <c:v>13.4316</c:v>
                </c:pt>
                <c:pt idx="1050">
                  <c:v>13.623799999999999</c:v>
                </c:pt>
                <c:pt idx="1051">
                  <c:v>13.819000000000001</c:v>
                </c:pt>
                <c:pt idx="1052">
                  <c:v>13.902699999999999</c:v>
                </c:pt>
                <c:pt idx="1053">
                  <c:v>13.690899999999999</c:v>
                </c:pt>
                <c:pt idx="1054">
                  <c:v>13.5959</c:v>
                </c:pt>
                <c:pt idx="1055">
                  <c:v>13.3508</c:v>
                </c:pt>
                <c:pt idx="1056">
                  <c:v>13.395099999999999</c:v>
                </c:pt>
                <c:pt idx="1057">
                  <c:v>13.163600000000001</c:v>
                </c:pt>
                <c:pt idx="1058">
                  <c:v>13.2301</c:v>
                </c:pt>
                <c:pt idx="1059">
                  <c:v>13.182600000000001</c:v>
                </c:pt>
                <c:pt idx="1060">
                  <c:v>13.3111</c:v>
                </c:pt>
                <c:pt idx="1061">
                  <c:v>13.344799999999999</c:v>
                </c:pt>
                <c:pt idx="1062">
                  <c:v>13.474299999999999</c:v>
                </c:pt>
                <c:pt idx="1063">
                  <c:v>13.488899999999999</c:v>
                </c:pt>
                <c:pt idx="1064">
                  <c:v>13.475300000000001</c:v>
                </c:pt>
                <c:pt idx="1065">
                  <c:v>13.2964</c:v>
                </c:pt>
                <c:pt idx="1066">
                  <c:v>13.3515</c:v>
                </c:pt>
                <c:pt idx="1067">
                  <c:v>12.9573</c:v>
                </c:pt>
                <c:pt idx="1068">
                  <c:v>12.9457</c:v>
                </c:pt>
                <c:pt idx="1069">
                  <c:v>12.777699999999999</c:v>
                </c:pt>
                <c:pt idx="1070">
                  <c:v>12.757400000000001</c:v>
                </c:pt>
                <c:pt idx="1071">
                  <c:v>12.9011</c:v>
                </c:pt>
                <c:pt idx="1072">
                  <c:v>12.845599999999999</c:v>
                </c:pt>
                <c:pt idx="1073">
                  <c:v>13.251899999999999</c:v>
                </c:pt>
                <c:pt idx="1074">
                  <c:v>13.297599999999999</c:v>
                </c:pt>
                <c:pt idx="1075">
                  <c:v>13.050700000000001</c:v>
                </c:pt>
                <c:pt idx="1076">
                  <c:v>12.997</c:v>
                </c:pt>
                <c:pt idx="1077">
                  <c:v>12.839499999999999</c:v>
                </c:pt>
                <c:pt idx="1078">
                  <c:v>12.743</c:v>
                </c:pt>
                <c:pt idx="1079">
                  <c:v>12.9069</c:v>
                </c:pt>
                <c:pt idx="1080">
                  <c:v>12.6716</c:v>
                </c:pt>
                <c:pt idx="1081">
                  <c:v>12.8804</c:v>
                </c:pt>
                <c:pt idx="1082">
                  <c:v>12.789899999999999</c:v>
                </c:pt>
                <c:pt idx="1083">
                  <c:v>12.731</c:v>
                </c:pt>
                <c:pt idx="1084">
                  <c:v>12.4207</c:v>
                </c:pt>
                <c:pt idx="1085">
                  <c:v>12.3315</c:v>
                </c:pt>
                <c:pt idx="1086">
                  <c:v>12.295500000000001</c:v>
                </c:pt>
                <c:pt idx="1087">
                  <c:v>12.5402</c:v>
                </c:pt>
                <c:pt idx="1088">
                  <c:v>12.5922</c:v>
                </c:pt>
                <c:pt idx="1089">
                  <c:v>12.818300000000001</c:v>
                </c:pt>
                <c:pt idx="1090">
                  <c:v>12.5966</c:v>
                </c:pt>
                <c:pt idx="1091">
                  <c:v>12.5966</c:v>
                </c:pt>
                <c:pt idx="1092">
                  <c:v>12.6462</c:v>
                </c:pt>
                <c:pt idx="1093">
                  <c:v>12.5395</c:v>
                </c:pt>
                <c:pt idx="1094">
                  <c:v>12.400399999999999</c:v>
                </c:pt>
                <c:pt idx="1095">
                  <c:v>12.470700000000001</c:v>
                </c:pt>
                <c:pt idx="1096">
                  <c:v>12.111499999999999</c:v>
                </c:pt>
                <c:pt idx="1097">
                  <c:v>12.185600000000001</c:v>
                </c:pt>
                <c:pt idx="1098">
                  <c:v>12.4438</c:v>
                </c:pt>
                <c:pt idx="1099">
                  <c:v>12.5839</c:v>
                </c:pt>
                <c:pt idx="1100">
                  <c:v>12.771699999999999</c:v>
                </c:pt>
                <c:pt idx="1101">
                  <c:v>12.9505</c:v>
                </c:pt>
                <c:pt idx="1102">
                  <c:v>13.0029</c:v>
                </c:pt>
                <c:pt idx="1103">
                  <c:v>13.0373</c:v>
                </c:pt>
                <c:pt idx="1104">
                  <c:v>13.148400000000001</c:v>
                </c:pt>
                <c:pt idx="1105">
                  <c:v>13.2165</c:v>
                </c:pt>
                <c:pt idx="1106">
                  <c:v>13.255800000000001</c:v>
                </c:pt>
                <c:pt idx="1107">
                  <c:v>13.4688</c:v>
                </c:pt>
                <c:pt idx="1108">
                  <c:v>13.6107</c:v>
                </c:pt>
                <c:pt idx="1109">
                  <c:v>13.687900000000001</c:v>
                </c:pt>
                <c:pt idx="1110">
                  <c:v>13.63</c:v>
                </c:pt>
                <c:pt idx="1111">
                  <c:v>13.7402</c:v>
                </c:pt>
                <c:pt idx="1112">
                  <c:v>13.6556</c:v>
                </c:pt>
                <c:pt idx="1113">
                  <c:v>13.6462</c:v>
                </c:pt>
                <c:pt idx="1114">
                  <c:v>13.343999999999999</c:v>
                </c:pt>
                <c:pt idx="1115">
                  <c:v>13.3292</c:v>
                </c:pt>
                <c:pt idx="1116">
                  <c:v>13.5037</c:v>
                </c:pt>
                <c:pt idx="1117">
                  <c:v>13.4491</c:v>
                </c:pt>
                <c:pt idx="1118">
                  <c:v>13.4719</c:v>
                </c:pt>
                <c:pt idx="1119">
                  <c:v>13.5113</c:v>
                </c:pt>
                <c:pt idx="1120">
                  <c:v>13.3177</c:v>
                </c:pt>
                <c:pt idx="1121">
                  <c:v>13.2704</c:v>
                </c:pt>
                <c:pt idx="1122">
                  <c:v>13.4178</c:v>
                </c:pt>
                <c:pt idx="1123">
                  <c:v>13.046200000000001</c:v>
                </c:pt>
                <c:pt idx="1124">
                  <c:v>12.945399999999999</c:v>
                </c:pt>
                <c:pt idx="1125">
                  <c:v>13.2257</c:v>
                </c:pt>
                <c:pt idx="1126">
                  <c:v>13.425700000000001</c:v>
                </c:pt>
                <c:pt idx="1127">
                  <c:v>13.425000000000001</c:v>
                </c:pt>
                <c:pt idx="1128">
                  <c:v>13.5084</c:v>
                </c:pt>
                <c:pt idx="1129">
                  <c:v>13.7181</c:v>
                </c:pt>
                <c:pt idx="1130">
                  <c:v>13.8233</c:v>
                </c:pt>
                <c:pt idx="1131">
                  <c:v>13.644399999999999</c:v>
                </c:pt>
                <c:pt idx="1132">
                  <c:v>13.572100000000001</c:v>
                </c:pt>
                <c:pt idx="1133">
                  <c:v>13.5044</c:v>
                </c:pt>
                <c:pt idx="1134">
                  <c:v>13.7174</c:v>
                </c:pt>
                <c:pt idx="1135">
                  <c:v>13.740500000000001</c:v>
                </c:pt>
                <c:pt idx="1136">
                  <c:v>13.5345</c:v>
                </c:pt>
                <c:pt idx="1137">
                  <c:v>13.412000000000001</c:v>
                </c:pt>
                <c:pt idx="1138">
                  <c:v>13.619899999999999</c:v>
                </c:pt>
                <c:pt idx="1139">
                  <c:v>13.614100000000001</c:v>
                </c:pt>
                <c:pt idx="1140">
                  <c:v>13.6968</c:v>
                </c:pt>
                <c:pt idx="1141">
                  <c:v>13.6181</c:v>
                </c:pt>
                <c:pt idx="1142">
                  <c:v>13.5783</c:v>
                </c:pt>
                <c:pt idx="1143">
                  <c:v>13.4314</c:v>
                </c:pt>
                <c:pt idx="1144">
                  <c:v>13.476800000000001</c:v>
                </c:pt>
                <c:pt idx="1145">
                  <c:v>13.2494</c:v>
                </c:pt>
                <c:pt idx="1146">
                  <c:v>13.326499999999999</c:v>
                </c:pt>
                <c:pt idx="1147">
                  <c:v>13.3188</c:v>
                </c:pt>
                <c:pt idx="1148">
                  <c:v>13.1005</c:v>
                </c:pt>
                <c:pt idx="1149">
                  <c:v>13.052300000000001</c:v>
                </c:pt>
                <c:pt idx="1150">
                  <c:v>13.331300000000001</c:v>
                </c:pt>
                <c:pt idx="1151">
                  <c:v>13.5403</c:v>
                </c:pt>
                <c:pt idx="1152">
                  <c:v>13.580399999999999</c:v>
                </c:pt>
                <c:pt idx="1153">
                  <c:v>13.4251</c:v>
                </c:pt>
                <c:pt idx="1154">
                  <c:v>13.654400000000001</c:v>
                </c:pt>
                <c:pt idx="1155">
                  <c:v>13.6203</c:v>
                </c:pt>
                <c:pt idx="1156">
                  <c:v>13.5748</c:v>
                </c:pt>
                <c:pt idx="1157">
                  <c:v>13.561400000000001</c:v>
                </c:pt>
                <c:pt idx="1158">
                  <c:v>13.537000000000001</c:v>
                </c:pt>
                <c:pt idx="1159">
                  <c:v>13.5871</c:v>
                </c:pt>
                <c:pt idx="1160">
                  <c:v>13.5229</c:v>
                </c:pt>
                <c:pt idx="1161">
                  <c:v>13.522399999999999</c:v>
                </c:pt>
                <c:pt idx="1162">
                  <c:v>13.507400000000001</c:v>
                </c:pt>
                <c:pt idx="1163">
                  <c:v>13.279299999999999</c:v>
                </c:pt>
                <c:pt idx="1164">
                  <c:v>13.2796</c:v>
                </c:pt>
                <c:pt idx="1165">
                  <c:v>13.4543</c:v>
                </c:pt>
                <c:pt idx="1166">
                  <c:v>13.4383</c:v>
                </c:pt>
                <c:pt idx="1167">
                  <c:v>13.664999999999999</c:v>
                </c:pt>
                <c:pt idx="1168">
                  <c:v>13.612</c:v>
                </c:pt>
                <c:pt idx="1169">
                  <c:v>13.587899999999999</c:v>
                </c:pt>
                <c:pt idx="1170">
                  <c:v>13.6167</c:v>
                </c:pt>
                <c:pt idx="1171">
                  <c:v>13.676299999999999</c:v>
                </c:pt>
                <c:pt idx="1172">
                  <c:v>13.434100000000001</c:v>
                </c:pt>
                <c:pt idx="1173">
                  <c:v>13.466900000000001</c:v>
                </c:pt>
                <c:pt idx="1174">
                  <c:v>13.3323</c:v>
                </c:pt>
                <c:pt idx="1175">
                  <c:v>13.327999999999999</c:v>
                </c:pt>
                <c:pt idx="1176">
                  <c:v>13.3095</c:v>
                </c:pt>
                <c:pt idx="1177">
                  <c:v>13.1996</c:v>
                </c:pt>
                <c:pt idx="1178">
                  <c:v>13.134600000000001</c:v>
                </c:pt>
                <c:pt idx="1179">
                  <c:v>12.9186</c:v>
                </c:pt>
                <c:pt idx="1180">
                  <c:v>12.885300000000001</c:v>
                </c:pt>
                <c:pt idx="1181">
                  <c:v>12.867900000000001</c:v>
                </c:pt>
                <c:pt idx="1182">
                  <c:v>12.9207</c:v>
                </c:pt>
                <c:pt idx="1183">
                  <c:v>12.8469</c:v>
                </c:pt>
                <c:pt idx="1184">
                  <c:v>12.6698</c:v>
                </c:pt>
                <c:pt idx="1185">
                  <c:v>12.581799999999999</c:v>
                </c:pt>
                <c:pt idx="1186">
                  <c:v>12.5092</c:v>
                </c:pt>
                <c:pt idx="1187">
                  <c:v>12.6035</c:v>
                </c:pt>
                <c:pt idx="1188">
                  <c:v>12.421799999999999</c:v>
                </c:pt>
                <c:pt idx="1189">
                  <c:v>12.2934</c:v>
                </c:pt>
                <c:pt idx="1190">
                  <c:v>12.0044</c:v>
                </c:pt>
                <c:pt idx="1191">
                  <c:v>11.9055</c:v>
                </c:pt>
                <c:pt idx="1192">
                  <c:v>11.902900000000001</c:v>
                </c:pt>
                <c:pt idx="1193">
                  <c:v>11.871</c:v>
                </c:pt>
                <c:pt idx="1194">
                  <c:v>11.791600000000001</c:v>
                </c:pt>
                <c:pt idx="1195">
                  <c:v>11.4603</c:v>
                </c:pt>
                <c:pt idx="1196">
                  <c:v>12.542</c:v>
                </c:pt>
                <c:pt idx="1197">
                  <c:v>12.544600000000001</c:v>
                </c:pt>
                <c:pt idx="1198">
                  <c:v>12.4026</c:v>
                </c:pt>
                <c:pt idx="1199">
                  <c:v>12.679</c:v>
                </c:pt>
                <c:pt idx="1200">
                  <c:v>12.674200000000001</c:v>
                </c:pt>
                <c:pt idx="1201">
                  <c:v>12.674200000000001</c:v>
                </c:pt>
                <c:pt idx="1202">
                  <c:v>12.5566</c:v>
                </c:pt>
                <c:pt idx="1203">
                  <c:v>12.455399999999999</c:v>
                </c:pt>
                <c:pt idx="1204">
                  <c:v>12.412599999999999</c:v>
                </c:pt>
                <c:pt idx="1205">
                  <c:v>11.939399999999999</c:v>
                </c:pt>
                <c:pt idx="1206">
                  <c:v>12.178100000000001</c:v>
                </c:pt>
                <c:pt idx="1207">
                  <c:v>12.0907</c:v>
                </c:pt>
                <c:pt idx="1208">
                  <c:v>11.9781</c:v>
                </c:pt>
                <c:pt idx="1209">
                  <c:v>12.0724</c:v>
                </c:pt>
                <c:pt idx="1210">
                  <c:v>12.2865</c:v>
                </c:pt>
                <c:pt idx="1211">
                  <c:v>12.5456</c:v>
                </c:pt>
                <c:pt idx="1212">
                  <c:v>12.360900000000001</c:v>
                </c:pt>
                <c:pt idx="1213">
                  <c:v>12.7385</c:v>
                </c:pt>
                <c:pt idx="1214">
                  <c:v>12.726599999999999</c:v>
                </c:pt>
                <c:pt idx="1215">
                  <c:v>12.639799999999999</c:v>
                </c:pt>
                <c:pt idx="1216">
                  <c:v>12.4993</c:v>
                </c:pt>
                <c:pt idx="1217">
                  <c:v>12.5739</c:v>
                </c:pt>
                <c:pt idx="1218">
                  <c:v>12.601900000000001</c:v>
                </c:pt>
                <c:pt idx="1219">
                  <c:v>11.8957</c:v>
                </c:pt>
                <c:pt idx="1220">
                  <c:v>11.8583</c:v>
                </c:pt>
                <c:pt idx="1221">
                  <c:v>11.4389</c:v>
                </c:pt>
                <c:pt idx="1222">
                  <c:v>11.4831</c:v>
                </c:pt>
                <c:pt idx="1223">
                  <c:v>11.4831</c:v>
                </c:pt>
                <c:pt idx="1224">
                  <c:v>11.806800000000001</c:v>
                </c:pt>
                <c:pt idx="1225">
                  <c:v>11.884399999999999</c:v>
                </c:pt>
                <c:pt idx="1226">
                  <c:v>12.09</c:v>
                </c:pt>
                <c:pt idx="1227">
                  <c:v>12.0555</c:v>
                </c:pt>
                <c:pt idx="1228">
                  <c:v>12.3513</c:v>
                </c:pt>
                <c:pt idx="1229">
                  <c:v>12.648300000000001</c:v>
                </c:pt>
                <c:pt idx="1230">
                  <c:v>12.6205</c:v>
                </c:pt>
                <c:pt idx="1231">
                  <c:v>12.7232</c:v>
                </c:pt>
                <c:pt idx="1232">
                  <c:v>12.4315</c:v>
                </c:pt>
                <c:pt idx="1233">
                  <c:v>12.310499999999999</c:v>
                </c:pt>
                <c:pt idx="1234">
                  <c:v>12.9169</c:v>
                </c:pt>
                <c:pt idx="1235">
                  <c:v>12.762499999999999</c:v>
                </c:pt>
                <c:pt idx="1236">
                  <c:v>12.646800000000001</c:v>
                </c:pt>
                <c:pt idx="1237">
                  <c:v>12.665100000000001</c:v>
                </c:pt>
                <c:pt idx="1238">
                  <c:v>12.3964</c:v>
                </c:pt>
                <c:pt idx="1239">
                  <c:v>12.1244</c:v>
                </c:pt>
                <c:pt idx="1240">
                  <c:v>12.4156</c:v>
                </c:pt>
                <c:pt idx="1241">
                  <c:v>12.9293</c:v>
                </c:pt>
                <c:pt idx="1242">
                  <c:v>12.811500000000001</c:v>
                </c:pt>
                <c:pt idx="1243">
                  <c:v>12.1464</c:v>
                </c:pt>
                <c:pt idx="1244">
                  <c:v>11.890499999999999</c:v>
                </c:pt>
                <c:pt idx="1245">
                  <c:v>12.1647</c:v>
                </c:pt>
                <c:pt idx="1246">
                  <c:v>11.8575</c:v>
                </c:pt>
                <c:pt idx="1247">
                  <c:v>11.5741</c:v>
                </c:pt>
                <c:pt idx="1248">
                  <c:v>11.476100000000001</c:v>
                </c:pt>
                <c:pt idx="1249">
                  <c:v>11.802199999999999</c:v>
                </c:pt>
                <c:pt idx="1250">
                  <c:v>11.5122</c:v>
                </c:pt>
                <c:pt idx="1251">
                  <c:v>11.854799999999999</c:v>
                </c:pt>
                <c:pt idx="1252">
                  <c:v>11.530799999999999</c:v>
                </c:pt>
                <c:pt idx="1253">
                  <c:v>11.5779</c:v>
                </c:pt>
                <c:pt idx="1254">
                  <c:v>11.3888</c:v>
                </c:pt>
                <c:pt idx="1255">
                  <c:v>11.365500000000001</c:v>
                </c:pt>
                <c:pt idx="1256">
                  <c:v>10.888199999999999</c:v>
                </c:pt>
                <c:pt idx="1257">
                  <c:v>11.0397</c:v>
                </c:pt>
                <c:pt idx="1258">
                  <c:v>10.7522</c:v>
                </c:pt>
                <c:pt idx="1259">
                  <c:v>10.2828</c:v>
                </c:pt>
                <c:pt idx="1260">
                  <c:v>9.8985000000000003</c:v>
                </c:pt>
                <c:pt idx="1261">
                  <c:v>10.1096</c:v>
                </c:pt>
                <c:pt idx="1262">
                  <c:v>10.4559</c:v>
                </c:pt>
                <c:pt idx="1263">
                  <c:v>10.4216</c:v>
                </c:pt>
                <c:pt idx="1264">
                  <c:v>10.9072</c:v>
                </c:pt>
                <c:pt idx="1265">
                  <c:v>10.695600000000001</c:v>
                </c:pt>
                <c:pt idx="1266">
                  <c:v>10.3626</c:v>
                </c:pt>
                <c:pt idx="1267">
                  <c:v>10.396800000000001</c:v>
                </c:pt>
                <c:pt idx="1268">
                  <c:v>10.9908</c:v>
                </c:pt>
                <c:pt idx="1269">
                  <c:v>11.498200000000001</c:v>
                </c:pt>
                <c:pt idx="1270">
                  <c:v>11.6121</c:v>
                </c:pt>
                <c:pt idx="1271">
                  <c:v>11.786799999999999</c:v>
                </c:pt>
                <c:pt idx="1272">
                  <c:v>11.7393</c:v>
                </c:pt>
                <c:pt idx="1273">
                  <c:v>11.5534</c:v>
                </c:pt>
                <c:pt idx="1274">
                  <c:v>11.3735</c:v>
                </c:pt>
                <c:pt idx="1275">
                  <c:v>11.1874</c:v>
                </c:pt>
                <c:pt idx="1276">
                  <c:v>11.267799999999999</c:v>
                </c:pt>
                <c:pt idx="1277">
                  <c:v>11.633599999999999</c:v>
                </c:pt>
                <c:pt idx="1278">
                  <c:v>11.7666</c:v>
                </c:pt>
                <c:pt idx="1279">
                  <c:v>11.4377</c:v>
                </c:pt>
                <c:pt idx="1280">
                  <c:v>11.5197</c:v>
                </c:pt>
                <c:pt idx="1281">
                  <c:v>11.521699999999999</c:v>
                </c:pt>
                <c:pt idx="1282">
                  <c:v>11.804399999999999</c:v>
                </c:pt>
                <c:pt idx="1283">
                  <c:v>12.0695</c:v>
                </c:pt>
                <c:pt idx="1284">
                  <c:v>12.031599999999999</c:v>
                </c:pt>
                <c:pt idx="1285">
                  <c:v>11.927899999999999</c:v>
                </c:pt>
                <c:pt idx="1286">
                  <c:v>11.5793</c:v>
                </c:pt>
                <c:pt idx="1287">
                  <c:v>11.341900000000001</c:v>
                </c:pt>
                <c:pt idx="1288">
                  <c:v>11.451000000000001</c:v>
                </c:pt>
                <c:pt idx="1289">
                  <c:v>11.315300000000001</c:v>
                </c:pt>
                <c:pt idx="1290">
                  <c:v>10.9452</c:v>
                </c:pt>
                <c:pt idx="1291">
                  <c:v>10.944100000000001</c:v>
                </c:pt>
                <c:pt idx="1292">
                  <c:v>11.109</c:v>
                </c:pt>
                <c:pt idx="1293">
                  <c:v>11.7927</c:v>
                </c:pt>
                <c:pt idx="1294">
                  <c:v>11.7639</c:v>
                </c:pt>
                <c:pt idx="1295">
                  <c:v>11.9269</c:v>
                </c:pt>
                <c:pt idx="1296">
                  <c:v>11.759499999999999</c:v>
                </c:pt>
                <c:pt idx="1297">
                  <c:v>11.681800000000001</c:v>
                </c:pt>
                <c:pt idx="1298">
                  <c:v>11.1281</c:v>
                </c:pt>
                <c:pt idx="1299">
                  <c:v>11.511200000000001</c:v>
                </c:pt>
                <c:pt idx="1300">
                  <c:v>10.863200000000001</c:v>
                </c:pt>
                <c:pt idx="1301">
                  <c:v>11.774900000000001</c:v>
                </c:pt>
                <c:pt idx="1302">
                  <c:v>11.836600000000001</c:v>
                </c:pt>
                <c:pt idx="1303">
                  <c:v>12.6823</c:v>
                </c:pt>
                <c:pt idx="1304">
                  <c:v>12.6286</c:v>
                </c:pt>
                <c:pt idx="1305">
                  <c:v>13.0183</c:v>
                </c:pt>
                <c:pt idx="1306">
                  <c:v>13.053599999999999</c:v>
                </c:pt>
                <c:pt idx="1307">
                  <c:v>13.2011</c:v>
                </c:pt>
                <c:pt idx="1308">
                  <c:v>13.242000000000001</c:v>
                </c:pt>
                <c:pt idx="1309">
                  <c:v>13.507999999999999</c:v>
                </c:pt>
                <c:pt idx="1310">
                  <c:v>13.651999999999999</c:v>
                </c:pt>
                <c:pt idx="1311">
                  <c:v>13.667199999999999</c:v>
                </c:pt>
                <c:pt idx="1312">
                  <c:v>13.7386</c:v>
                </c:pt>
                <c:pt idx="1313">
                  <c:v>13.5503</c:v>
                </c:pt>
                <c:pt idx="1314">
                  <c:v>13.5549</c:v>
                </c:pt>
                <c:pt idx="1315">
                  <c:v>13.362</c:v>
                </c:pt>
                <c:pt idx="1316">
                  <c:v>13.5297</c:v>
                </c:pt>
                <c:pt idx="1317">
                  <c:v>13.394</c:v>
                </c:pt>
                <c:pt idx="1318">
                  <c:v>13.488899999999999</c:v>
                </c:pt>
                <c:pt idx="1319">
                  <c:v>13.3805</c:v>
                </c:pt>
                <c:pt idx="1320">
                  <c:v>13.414899999999999</c:v>
                </c:pt>
                <c:pt idx="1321">
                  <c:v>13.6722</c:v>
                </c:pt>
                <c:pt idx="1322">
                  <c:v>13.737</c:v>
                </c:pt>
                <c:pt idx="1323">
                  <c:v>13.5603</c:v>
                </c:pt>
                <c:pt idx="1324">
                  <c:v>13.4939</c:v>
                </c:pt>
                <c:pt idx="1325">
                  <c:v>13.441800000000001</c:v>
                </c:pt>
                <c:pt idx="1326">
                  <c:v>13.4411</c:v>
                </c:pt>
                <c:pt idx="1327">
                  <c:v>13.3263</c:v>
                </c:pt>
                <c:pt idx="1328">
                  <c:v>13.1516</c:v>
                </c:pt>
                <c:pt idx="1329">
                  <c:v>12.9567</c:v>
                </c:pt>
                <c:pt idx="1330">
                  <c:v>12.7448</c:v>
                </c:pt>
                <c:pt idx="1331">
                  <c:v>12.703900000000001</c:v>
                </c:pt>
                <c:pt idx="1332">
                  <c:v>12.7773</c:v>
                </c:pt>
                <c:pt idx="1333">
                  <c:v>12.7905</c:v>
                </c:pt>
                <c:pt idx="1334">
                  <c:v>12.835000000000001</c:v>
                </c:pt>
                <c:pt idx="1335">
                  <c:v>12.5123</c:v>
                </c:pt>
                <c:pt idx="1336">
                  <c:v>12.4384</c:v>
                </c:pt>
                <c:pt idx="1337">
                  <c:v>12.443099999999999</c:v>
                </c:pt>
                <c:pt idx="1338">
                  <c:v>12.555099999999999</c:v>
                </c:pt>
                <c:pt idx="1339">
                  <c:v>12.8317</c:v>
                </c:pt>
                <c:pt idx="1340">
                  <c:v>12.5946</c:v>
                </c:pt>
                <c:pt idx="1341">
                  <c:v>12.6602</c:v>
                </c:pt>
                <c:pt idx="1342">
                  <c:v>12.8314</c:v>
                </c:pt>
                <c:pt idx="1343">
                  <c:v>12.6615</c:v>
                </c:pt>
                <c:pt idx="1344">
                  <c:v>12.783799999999999</c:v>
                </c:pt>
                <c:pt idx="1345">
                  <c:v>12.7372</c:v>
                </c:pt>
                <c:pt idx="1346">
                  <c:v>12.849299999999999</c:v>
                </c:pt>
                <c:pt idx="1347">
                  <c:v>13.021699999999999</c:v>
                </c:pt>
                <c:pt idx="1348">
                  <c:v>13.003299999999999</c:v>
                </c:pt>
                <c:pt idx="1349">
                  <c:v>13.418799999999999</c:v>
                </c:pt>
                <c:pt idx="1350">
                  <c:v>13.286799999999999</c:v>
                </c:pt>
                <c:pt idx="1351">
                  <c:v>13.290699999999999</c:v>
                </c:pt>
                <c:pt idx="1352">
                  <c:v>13.152699999999999</c:v>
                </c:pt>
                <c:pt idx="1353">
                  <c:v>13.1303</c:v>
                </c:pt>
                <c:pt idx="1354">
                  <c:v>12.947800000000001</c:v>
                </c:pt>
                <c:pt idx="1355">
                  <c:v>12.8887</c:v>
                </c:pt>
                <c:pt idx="1356">
                  <c:v>13.020200000000001</c:v>
                </c:pt>
                <c:pt idx="1357">
                  <c:v>13.150499999999999</c:v>
                </c:pt>
                <c:pt idx="1358">
                  <c:v>13.1526</c:v>
                </c:pt>
                <c:pt idx="1359">
                  <c:v>12.8795</c:v>
                </c:pt>
                <c:pt idx="1360">
                  <c:v>13.020200000000001</c:v>
                </c:pt>
                <c:pt idx="1361">
                  <c:v>13.0619</c:v>
                </c:pt>
                <c:pt idx="1362">
                  <c:v>13.241099999999999</c:v>
                </c:pt>
                <c:pt idx="1363">
                  <c:v>13.2361</c:v>
                </c:pt>
                <c:pt idx="1364">
                  <c:v>13.6234</c:v>
                </c:pt>
                <c:pt idx="1365">
                  <c:v>13.5366</c:v>
                </c:pt>
                <c:pt idx="1366">
                  <c:v>13.3474</c:v>
                </c:pt>
                <c:pt idx="1367">
                  <c:v>13.2729</c:v>
                </c:pt>
                <c:pt idx="1368">
                  <c:v>13.444900000000001</c:v>
                </c:pt>
                <c:pt idx="1369">
                  <c:v>13.679</c:v>
                </c:pt>
                <c:pt idx="1370">
                  <c:v>13.821300000000001</c:v>
                </c:pt>
                <c:pt idx="1371">
                  <c:v>13.976900000000001</c:v>
                </c:pt>
                <c:pt idx="1372">
                  <c:v>14.0802</c:v>
                </c:pt>
                <c:pt idx="1373">
                  <c:v>14.091799999999999</c:v>
                </c:pt>
                <c:pt idx="1374">
                  <c:v>14.0443</c:v>
                </c:pt>
                <c:pt idx="1375">
                  <c:v>13.8847</c:v>
                </c:pt>
                <c:pt idx="1376">
                  <c:v>14.0345</c:v>
                </c:pt>
                <c:pt idx="1377">
                  <c:v>14.0404</c:v>
                </c:pt>
                <c:pt idx="1378">
                  <c:v>13.9621</c:v>
                </c:pt>
                <c:pt idx="1379">
                  <c:v>13.823</c:v>
                </c:pt>
                <c:pt idx="1380">
                  <c:v>13.592700000000001</c:v>
                </c:pt>
                <c:pt idx="1381">
                  <c:v>13.834</c:v>
                </c:pt>
                <c:pt idx="1382">
                  <c:v>13.743399999999999</c:v>
                </c:pt>
                <c:pt idx="1383">
                  <c:v>13.705399999999999</c:v>
                </c:pt>
                <c:pt idx="1384">
                  <c:v>13.7864</c:v>
                </c:pt>
                <c:pt idx="1385">
                  <c:v>13.957800000000001</c:v>
                </c:pt>
                <c:pt idx="1386">
                  <c:v>14.164</c:v>
                </c:pt>
                <c:pt idx="1387">
                  <c:v>14.2418</c:v>
                </c:pt>
                <c:pt idx="1388">
                  <c:v>14.2675</c:v>
                </c:pt>
                <c:pt idx="1389">
                  <c:v>14.3825</c:v>
                </c:pt>
                <c:pt idx="1390">
                  <c:v>14.227600000000001</c:v>
                </c:pt>
                <c:pt idx="1391">
                  <c:v>14.133800000000001</c:v>
                </c:pt>
                <c:pt idx="1392">
                  <c:v>14.088200000000001</c:v>
                </c:pt>
                <c:pt idx="1393">
                  <c:v>14.033099999999999</c:v>
                </c:pt>
                <c:pt idx="1394">
                  <c:v>13.9094</c:v>
                </c:pt>
                <c:pt idx="1395">
                  <c:v>13.7959</c:v>
                </c:pt>
                <c:pt idx="1396">
                  <c:v>13.8634</c:v>
                </c:pt>
                <c:pt idx="1397">
                  <c:v>13.7987</c:v>
                </c:pt>
                <c:pt idx="1398">
                  <c:v>13.7502</c:v>
                </c:pt>
                <c:pt idx="1399">
                  <c:v>13.5609</c:v>
                </c:pt>
                <c:pt idx="1400">
                  <c:v>13.591100000000001</c:v>
                </c:pt>
                <c:pt idx="1401">
                  <c:v>13.393599999999999</c:v>
                </c:pt>
                <c:pt idx="1402">
                  <c:v>13.3218</c:v>
                </c:pt>
                <c:pt idx="1403">
                  <c:v>13.0937</c:v>
                </c:pt>
                <c:pt idx="1404">
                  <c:v>13.355700000000001</c:v>
                </c:pt>
                <c:pt idx="1405">
                  <c:v>13.3392</c:v>
                </c:pt>
                <c:pt idx="1406">
                  <c:v>13.366400000000001</c:v>
                </c:pt>
                <c:pt idx="1407">
                  <c:v>13.187900000000001</c:v>
                </c:pt>
                <c:pt idx="1408">
                  <c:v>13.487500000000001</c:v>
                </c:pt>
                <c:pt idx="1409">
                  <c:v>13.7638</c:v>
                </c:pt>
                <c:pt idx="1410">
                  <c:v>13.6191</c:v>
                </c:pt>
                <c:pt idx="1411">
                  <c:v>13.8705</c:v>
                </c:pt>
                <c:pt idx="1412">
                  <c:v>13.971500000000001</c:v>
                </c:pt>
                <c:pt idx="1413">
                  <c:v>13.681699999999999</c:v>
                </c:pt>
                <c:pt idx="1414">
                  <c:v>13.654299999999999</c:v>
                </c:pt>
                <c:pt idx="1415">
                  <c:v>13.9842</c:v>
                </c:pt>
                <c:pt idx="1416">
                  <c:v>13.794600000000001</c:v>
                </c:pt>
                <c:pt idx="1417">
                  <c:v>13.5549</c:v>
                </c:pt>
                <c:pt idx="1418">
                  <c:v>13.6441</c:v>
                </c:pt>
                <c:pt idx="1419">
                  <c:v>13.7767</c:v>
                </c:pt>
                <c:pt idx="1420">
                  <c:v>14.257300000000001</c:v>
                </c:pt>
                <c:pt idx="1421">
                  <c:v>14.263500000000001</c:v>
                </c:pt>
                <c:pt idx="1422">
                  <c:v>14.488099999999999</c:v>
                </c:pt>
                <c:pt idx="1423">
                  <c:v>14.376799999999999</c:v>
                </c:pt>
                <c:pt idx="1424">
                  <c:v>14.2075</c:v>
                </c:pt>
                <c:pt idx="1425">
                  <c:v>14.3588</c:v>
                </c:pt>
                <c:pt idx="1426">
                  <c:v>14.2705</c:v>
                </c:pt>
                <c:pt idx="1427">
                  <c:v>14.207800000000001</c:v>
                </c:pt>
                <c:pt idx="1428">
                  <c:v>14.186299999999999</c:v>
                </c:pt>
                <c:pt idx="1429">
                  <c:v>14.3233</c:v>
                </c:pt>
                <c:pt idx="1430">
                  <c:v>14.2759</c:v>
                </c:pt>
                <c:pt idx="1431">
                  <c:v>14.2121</c:v>
                </c:pt>
                <c:pt idx="1432">
                  <c:v>14.2599</c:v>
                </c:pt>
                <c:pt idx="1433">
                  <c:v>14.241400000000001</c:v>
                </c:pt>
                <c:pt idx="1434">
                  <c:v>14.3756</c:v>
                </c:pt>
                <c:pt idx="1435">
                  <c:v>13.896100000000001</c:v>
                </c:pt>
                <c:pt idx="1436">
                  <c:v>13.6751</c:v>
                </c:pt>
                <c:pt idx="1437">
                  <c:v>13.9024</c:v>
                </c:pt>
                <c:pt idx="1438">
                  <c:v>14.014200000000001</c:v>
                </c:pt>
                <c:pt idx="1439">
                  <c:v>13.782299999999999</c:v>
                </c:pt>
                <c:pt idx="1440">
                  <c:v>13.7784</c:v>
                </c:pt>
                <c:pt idx="1441">
                  <c:v>13.658899999999999</c:v>
                </c:pt>
                <c:pt idx="1442">
                  <c:v>13.6327</c:v>
                </c:pt>
                <c:pt idx="1443">
                  <c:v>13.859500000000001</c:v>
                </c:pt>
                <c:pt idx="1444">
                  <c:v>14.2003</c:v>
                </c:pt>
                <c:pt idx="1445">
                  <c:v>14.1439</c:v>
                </c:pt>
                <c:pt idx="1446">
                  <c:v>14.206799999999999</c:v>
                </c:pt>
                <c:pt idx="1447">
                  <c:v>14.2974</c:v>
                </c:pt>
                <c:pt idx="1448">
                  <c:v>14.420400000000001</c:v>
                </c:pt>
                <c:pt idx="1449">
                  <c:v>14.3041</c:v>
                </c:pt>
                <c:pt idx="1450">
                  <c:v>14.3163</c:v>
                </c:pt>
                <c:pt idx="1451">
                  <c:v>14.3337</c:v>
                </c:pt>
                <c:pt idx="1452">
                  <c:v>14.508800000000001</c:v>
                </c:pt>
                <c:pt idx="1453">
                  <c:v>14.5806</c:v>
                </c:pt>
                <c:pt idx="1454">
                  <c:v>14.5495</c:v>
                </c:pt>
                <c:pt idx="1455">
                  <c:v>14.654199999999999</c:v>
                </c:pt>
                <c:pt idx="1456">
                  <c:v>18.781300000000002</c:v>
                </c:pt>
                <c:pt idx="1457">
                  <c:v>18.773399999999999</c:v>
                </c:pt>
                <c:pt idx="1458">
                  <c:v>18.770399999999999</c:v>
                </c:pt>
                <c:pt idx="1459">
                  <c:v>18.697500000000009</c:v>
                </c:pt>
                <c:pt idx="1460">
                  <c:v>18.643699999999999</c:v>
                </c:pt>
                <c:pt idx="1461">
                  <c:v>18.648399999999999</c:v>
                </c:pt>
                <c:pt idx="1462">
                  <c:v>18.648399999999999</c:v>
                </c:pt>
                <c:pt idx="1463">
                  <c:v>18.5762</c:v>
                </c:pt>
                <c:pt idx="1464">
                  <c:v>18.583200000000001</c:v>
                </c:pt>
                <c:pt idx="1465">
                  <c:v>18.4023</c:v>
                </c:pt>
                <c:pt idx="1466">
                  <c:v>18.300999999999991</c:v>
                </c:pt>
                <c:pt idx="1467">
                  <c:v>18.163399999999999</c:v>
                </c:pt>
                <c:pt idx="1468">
                  <c:v>17.962399999999992</c:v>
                </c:pt>
                <c:pt idx="1469">
                  <c:v>18.089099999999991</c:v>
                </c:pt>
                <c:pt idx="1470">
                  <c:v>18.082799999999992</c:v>
                </c:pt>
                <c:pt idx="1471">
                  <c:v>17.9894</c:v>
                </c:pt>
                <c:pt idx="1472">
                  <c:v>17.850300000000001</c:v>
                </c:pt>
                <c:pt idx="1473">
                  <c:v>17.706800000000001</c:v>
                </c:pt>
                <c:pt idx="1474">
                  <c:v>17.863099999999999</c:v>
                </c:pt>
                <c:pt idx="1475">
                  <c:v>17.849900000000009</c:v>
                </c:pt>
                <c:pt idx="1476">
                  <c:v>17.8462</c:v>
                </c:pt>
                <c:pt idx="1477">
                  <c:v>17.6937</c:v>
                </c:pt>
                <c:pt idx="1478">
                  <c:v>17.444299999999991</c:v>
                </c:pt>
                <c:pt idx="1479">
                  <c:v>16.973500000000001</c:v>
                </c:pt>
                <c:pt idx="1480">
                  <c:v>16.967600000000001</c:v>
                </c:pt>
                <c:pt idx="1481">
                  <c:v>16.892600000000002</c:v>
                </c:pt>
                <c:pt idx="1482">
                  <c:v>17.106400000000001</c:v>
                </c:pt>
                <c:pt idx="1483">
                  <c:v>17.106400000000001</c:v>
                </c:pt>
                <c:pt idx="1484">
                  <c:v>16.802900000000001</c:v>
                </c:pt>
                <c:pt idx="1485">
                  <c:v>17.1084</c:v>
                </c:pt>
                <c:pt idx="1486">
                  <c:v>17.087700000000002</c:v>
                </c:pt>
                <c:pt idx="1487">
                  <c:v>16.974299999999999</c:v>
                </c:pt>
                <c:pt idx="1488">
                  <c:v>16.658200000000001</c:v>
                </c:pt>
                <c:pt idx="1489">
                  <c:v>16.655200000000001</c:v>
                </c:pt>
                <c:pt idx="1490">
                  <c:v>17.0242</c:v>
                </c:pt>
                <c:pt idx="1491">
                  <c:v>17.2669</c:v>
                </c:pt>
                <c:pt idx="1492">
                  <c:v>17.656099999999999</c:v>
                </c:pt>
                <c:pt idx="1493">
                  <c:v>17.495000000000001</c:v>
                </c:pt>
                <c:pt idx="1494">
                  <c:v>17.409300000000002</c:v>
                </c:pt>
                <c:pt idx="1495">
                  <c:v>17.7135</c:v>
                </c:pt>
                <c:pt idx="1496">
                  <c:v>17.634699999999999</c:v>
                </c:pt>
                <c:pt idx="1497">
                  <c:v>17.577300000000001</c:v>
                </c:pt>
                <c:pt idx="1498">
                  <c:v>17.034400000000009</c:v>
                </c:pt>
                <c:pt idx="1499">
                  <c:v>17.077500000000001</c:v>
                </c:pt>
                <c:pt idx="1500">
                  <c:v>16.898499999999991</c:v>
                </c:pt>
                <c:pt idx="1501">
                  <c:v>16.878</c:v>
                </c:pt>
                <c:pt idx="1502">
                  <c:v>16.730799999999991</c:v>
                </c:pt>
                <c:pt idx="1503">
                  <c:v>16.7912</c:v>
                </c:pt>
                <c:pt idx="1504">
                  <c:v>16.859400000000001</c:v>
                </c:pt>
                <c:pt idx="1505">
                  <c:v>16.790299999999991</c:v>
                </c:pt>
                <c:pt idx="1506">
                  <c:v>16.5136</c:v>
                </c:pt>
                <c:pt idx="1507">
                  <c:v>16.691800000000001</c:v>
                </c:pt>
                <c:pt idx="1508">
                  <c:v>16.6736</c:v>
                </c:pt>
                <c:pt idx="1509">
                  <c:v>16.385999999999999</c:v>
                </c:pt>
                <c:pt idx="1510">
                  <c:v>16.7987</c:v>
                </c:pt>
                <c:pt idx="1511">
                  <c:v>16.7468</c:v>
                </c:pt>
                <c:pt idx="1512">
                  <c:v>16.692</c:v>
                </c:pt>
                <c:pt idx="1513">
                  <c:v>16.839700000000001</c:v>
                </c:pt>
                <c:pt idx="1514">
                  <c:v>16.559200000000001</c:v>
                </c:pt>
                <c:pt idx="1515">
                  <c:v>16.522200000000002</c:v>
                </c:pt>
                <c:pt idx="1516">
                  <c:v>16.569099999999999</c:v>
                </c:pt>
                <c:pt idx="1517">
                  <c:v>16.309899999999999</c:v>
                </c:pt>
                <c:pt idx="1518">
                  <c:v>16.461099999999991</c:v>
                </c:pt>
                <c:pt idx="1519">
                  <c:v>16.3246</c:v>
                </c:pt>
                <c:pt idx="1520">
                  <c:v>15.8743</c:v>
                </c:pt>
                <c:pt idx="1521">
                  <c:v>16.087</c:v>
                </c:pt>
                <c:pt idx="1522">
                  <c:v>16.291</c:v>
                </c:pt>
                <c:pt idx="1523">
                  <c:v>16.343900000000001</c:v>
                </c:pt>
                <c:pt idx="1524">
                  <c:v>16.482500000000002</c:v>
                </c:pt>
                <c:pt idx="1525">
                  <c:v>16.475300000000001</c:v>
                </c:pt>
                <c:pt idx="1526">
                  <c:v>16.623699999999999</c:v>
                </c:pt>
                <c:pt idx="1527">
                  <c:v>16.221399999999999</c:v>
                </c:pt>
                <c:pt idx="1528">
                  <c:v>16.389600000000002</c:v>
                </c:pt>
                <c:pt idx="1529">
                  <c:v>16.334399999999999</c:v>
                </c:pt>
                <c:pt idx="1530">
                  <c:v>16.388200000000001</c:v>
                </c:pt>
                <c:pt idx="1531">
                  <c:v>16.2759</c:v>
                </c:pt>
                <c:pt idx="1532">
                  <c:v>16.2637</c:v>
                </c:pt>
                <c:pt idx="1533">
                  <c:v>16.173999999999999</c:v>
                </c:pt>
                <c:pt idx="1534">
                  <c:v>16.1495</c:v>
                </c:pt>
                <c:pt idx="1535">
                  <c:v>16.116199999999999</c:v>
                </c:pt>
                <c:pt idx="1536">
                  <c:v>15.8695</c:v>
                </c:pt>
                <c:pt idx="1537">
                  <c:v>15.7643</c:v>
                </c:pt>
                <c:pt idx="1538">
                  <c:v>15.8095</c:v>
                </c:pt>
                <c:pt idx="1539">
                  <c:v>15.702299999999999</c:v>
                </c:pt>
                <c:pt idx="1540">
                  <c:v>15.821199999999999</c:v>
                </c:pt>
                <c:pt idx="1541">
                  <c:v>15.821199999999999</c:v>
                </c:pt>
                <c:pt idx="1542">
                  <c:v>15.6248</c:v>
                </c:pt>
                <c:pt idx="1543">
                  <c:v>15.282500000000001</c:v>
                </c:pt>
                <c:pt idx="1544">
                  <c:v>15.022399999999999</c:v>
                </c:pt>
                <c:pt idx="1545">
                  <c:v>14.9611</c:v>
                </c:pt>
                <c:pt idx="1546">
                  <c:v>15.182499999999999</c:v>
                </c:pt>
                <c:pt idx="1547">
                  <c:v>14.7515</c:v>
                </c:pt>
                <c:pt idx="1548">
                  <c:v>14.747199999999999</c:v>
                </c:pt>
                <c:pt idx="1549">
                  <c:v>14.705500000000001</c:v>
                </c:pt>
                <c:pt idx="1550">
                  <c:v>15.0334</c:v>
                </c:pt>
                <c:pt idx="1551">
                  <c:v>15.198499999999999</c:v>
                </c:pt>
                <c:pt idx="1552">
                  <c:v>15.2559</c:v>
                </c:pt>
                <c:pt idx="1553">
                  <c:v>15.5922</c:v>
                </c:pt>
                <c:pt idx="1554">
                  <c:v>15.5184</c:v>
                </c:pt>
                <c:pt idx="1555">
                  <c:v>15.1868</c:v>
                </c:pt>
                <c:pt idx="1556">
                  <c:v>15.120799999999999</c:v>
                </c:pt>
                <c:pt idx="1557">
                  <c:v>15.152200000000001</c:v>
                </c:pt>
                <c:pt idx="1558">
                  <c:v>15.0822</c:v>
                </c:pt>
                <c:pt idx="1559">
                  <c:v>15.606199999999999</c:v>
                </c:pt>
                <c:pt idx="1560">
                  <c:v>15.792199999999999</c:v>
                </c:pt>
                <c:pt idx="1561">
                  <c:v>15.7247</c:v>
                </c:pt>
                <c:pt idx="1562">
                  <c:v>15.757</c:v>
                </c:pt>
                <c:pt idx="1563">
                  <c:v>15.7037</c:v>
                </c:pt>
                <c:pt idx="1564">
                  <c:v>15.581</c:v>
                </c:pt>
                <c:pt idx="1565">
                  <c:v>15.8424</c:v>
                </c:pt>
                <c:pt idx="1566">
                  <c:v>15.427899999999999</c:v>
                </c:pt>
                <c:pt idx="1567">
                  <c:v>15.3452</c:v>
                </c:pt>
                <c:pt idx="1568">
                  <c:v>15.313599999999999</c:v>
                </c:pt>
                <c:pt idx="1569">
                  <c:v>15.465999999999999</c:v>
                </c:pt>
                <c:pt idx="1570">
                  <c:v>15.5608</c:v>
                </c:pt>
                <c:pt idx="1571">
                  <c:v>15.5016</c:v>
                </c:pt>
                <c:pt idx="1572">
                  <c:v>15.190300000000001</c:v>
                </c:pt>
                <c:pt idx="1573">
                  <c:v>14.8</c:v>
                </c:pt>
                <c:pt idx="1574">
                  <c:v>14.8462</c:v>
                </c:pt>
                <c:pt idx="1575">
                  <c:v>14.648199999999999</c:v>
                </c:pt>
                <c:pt idx="1576">
                  <c:v>14.6091</c:v>
                </c:pt>
                <c:pt idx="1577">
                  <c:v>15.0715</c:v>
                </c:pt>
                <c:pt idx="1578">
                  <c:v>15.093500000000001</c:v>
                </c:pt>
                <c:pt idx="1579">
                  <c:v>15.042899999999999</c:v>
                </c:pt>
                <c:pt idx="1580">
                  <c:v>14.659000000000001</c:v>
                </c:pt>
                <c:pt idx="1581">
                  <c:v>14.7675</c:v>
                </c:pt>
                <c:pt idx="1582">
                  <c:v>14.434100000000001</c:v>
                </c:pt>
                <c:pt idx="1583">
                  <c:v>14.202400000000001</c:v>
                </c:pt>
                <c:pt idx="1584">
                  <c:v>13.651199999999999</c:v>
                </c:pt>
                <c:pt idx="1585">
                  <c:v>13.6525</c:v>
                </c:pt>
                <c:pt idx="1586">
                  <c:v>13.664300000000001</c:v>
                </c:pt>
                <c:pt idx="1587">
                  <c:v>13.7094</c:v>
                </c:pt>
                <c:pt idx="1588">
                  <c:v>13.7545</c:v>
                </c:pt>
                <c:pt idx="1589">
                  <c:v>13.937799999999999</c:v>
                </c:pt>
                <c:pt idx="1590">
                  <c:v>14.4466</c:v>
                </c:pt>
                <c:pt idx="1591">
                  <c:v>14.6058</c:v>
                </c:pt>
                <c:pt idx="1592">
                  <c:v>14.403700000000001</c:v>
                </c:pt>
                <c:pt idx="1593">
                  <c:v>14.774100000000001</c:v>
                </c:pt>
                <c:pt idx="1594">
                  <c:v>14.755800000000001</c:v>
                </c:pt>
                <c:pt idx="1595">
                  <c:v>15.0746</c:v>
                </c:pt>
                <c:pt idx="1596">
                  <c:v>14.992800000000001</c:v>
                </c:pt>
                <c:pt idx="1597">
                  <c:v>14.911099999999999</c:v>
                </c:pt>
                <c:pt idx="1598">
                  <c:v>14.9636</c:v>
                </c:pt>
                <c:pt idx="1599">
                  <c:v>14.973100000000001</c:v>
                </c:pt>
                <c:pt idx="1600">
                  <c:v>14.588699999999999</c:v>
                </c:pt>
                <c:pt idx="1601">
                  <c:v>14.6938</c:v>
                </c:pt>
                <c:pt idx="1602">
                  <c:v>14.5244</c:v>
                </c:pt>
                <c:pt idx="1603">
                  <c:v>14.0212</c:v>
                </c:pt>
                <c:pt idx="1604">
                  <c:v>14.0557</c:v>
                </c:pt>
                <c:pt idx="1605">
                  <c:v>13.7104</c:v>
                </c:pt>
                <c:pt idx="1606">
                  <c:v>13.9308</c:v>
                </c:pt>
                <c:pt idx="1607">
                  <c:v>14.507099999999999</c:v>
                </c:pt>
                <c:pt idx="1608">
                  <c:v>14.6828</c:v>
                </c:pt>
                <c:pt idx="1609">
                  <c:v>14.251799999999999</c:v>
                </c:pt>
                <c:pt idx="1610">
                  <c:v>14.6715</c:v>
                </c:pt>
                <c:pt idx="1611">
                  <c:v>14.657500000000001</c:v>
                </c:pt>
                <c:pt idx="1612">
                  <c:v>14.7607</c:v>
                </c:pt>
                <c:pt idx="1613">
                  <c:v>14.1699</c:v>
                </c:pt>
                <c:pt idx="1614">
                  <c:v>14.319000000000001</c:v>
                </c:pt>
                <c:pt idx="1615">
                  <c:v>14.0884</c:v>
                </c:pt>
                <c:pt idx="1616">
                  <c:v>14.3277</c:v>
                </c:pt>
                <c:pt idx="1617">
                  <c:v>13.9681</c:v>
                </c:pt>
                <c:pt idx="1618">
                  <c:v>14.601100000000001</c:v>
                </c:pt>
                <c:pt idx="1619">
                  <c:v>14.6907</c:v>
                </c:pt>
                <c:pt idx="1620">
                  <c:v>14.895</c:v>
                </c:pt>
                <c:pt idx="1621">
                  <c:v>14.902200000000001</c:v>
                </c:pt>
                <c:pt idx="1622">
                  <c:v>15.298500000000001</c:v>
                </c:pt>
                <c:pt idx="1623">
                  <c:v>15.586</c:v>
                </c:pt>
                <c:pt idx="1624">
                  <c:v>15.296900000000001</c:v>
                </c:pt>
                <c:pt idx="1625">
                  <c:v>15.5144</c:v>
                </c:pt>
                <c:pt idx="1626">
                  <c:v>14.8066</c:v>
                </c:pt>
                <c:pt idx="1627">
                  <c:v>15.010999999999999</c:v>
                </c:pt>
                <c:pt idx="1628">
                  <c:v>15.504300000000001</c:v>
                </c:pt>
                <c:pt idx="1629">
                  <c:v>15.6128</c:v>
                </c:pt>
                <c:pt idx="1630">
                  <c:v>16.206700000000001</c:v>
                </c:pt>
                <c:pt idx="1631">
                  <c:v>16.229800000000001</c:v>
                </c:pt>
                <c:pt idx="1632">
                  <c:v>16.5502</c:v>
                </c:pt>
                <c:pt idx="1633">
                  <c:v>16.5747</c:v>
                </c:pt>
                <c:pt idx="1634">
                  <c:v>16.670200000000001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Price to Trailing Earnings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Sheet1!$A$2:$A$1636</c:f>
              <c:numCache>
                <c:formatCode>m/d/yyyy</c:formatCode>
                <c:ptCount val="1635"/>
                <c:pt idx="0">
                  <c:v>42583</c:v>
                </c:pt>
                <c:pt idx="1">
                  <c:v>42580</c:v>
                </c:pt>
                <c:pt idx="2">
                  <c:v>42579</c:v>
                </c:pt>
                <c:pt idx="3">
                  <c:v>42578</c:v>
                </c:pt>
                <c:pt idx="4">
                  <c:v>42577</c:v>
                </c:pt>
                <c:pt idx="5">
                  <c:v>42576</c:v>
                </c:pt>
                <c:pt idx="6">
                  <c:v>42573</c:v>
                </c:pt>
                <c:pt idx="7">
                  <c:v>42572</c:v>
                </c:pt>
                <c:pt idx="8">
                  <c:v>42571</c:v>
                </c:pt>
                <c:pt idx="9">
                  <c:v>42570</c:v>
                </c:pt>
                <c:pt idx="10">
                  <c:v>42569</c:v>
                </c:pt>
                <c:pt idx="11">
                  <c:v>42566</c:v>
                </c:pt>
                <c:pt idx="12">
                  <c:v>42565</c:v>
                </c:pt>
                <c:pt idx="13">
                  <c:v>42564</c:v>
                </c:pt>
                <c:pt idx="14">
                  <c:v>42563</c:v>
                </c:pt>
                <c:pt idx="15">
                  <c:v>42562</c:v>
                </c:pt>
                <c:pt idx="16">
                  <c:v>42559</c:v>
                </c:pt>
                <c:pt idx="17">
                  <c:v>42558</c:v>
                </c:pt>
                <c:pt idx="18">
                  <c:v>42557</c:v>
                </c:pt>
                <c:pt idx="19">
                  <c:v>42556</c:v>
                </c:pt>
                <c:pt idx="20">
                  <c:v>42555</c:v>
                </c:pt>
                <c:pt idx="21">
                  <c:v>42552</c:v>
                </c:pt>
                <c:pt idx="22">
                  <c:v>42551</c:v>
                </c:pt>
                <c:pt idx="23">
                  <c:v>42550</c:v>
                </c:pt>
                <c:pt idx="24">
                  <c:v>42549</c:v>
                </c:pt>
                <c:pt idx="25">
                  <c:v>42548</c:v>
                </c:pt>
                <c:pt idx="26">
                  <c:v>42545</c:v>
                </c:pt>
                <c:pt idx="27">
                  <c:v>42544</c:v>
                </c:pt>
                <c:pt idx="28">
                  <c:v>42543</c:v>
                </c:pt>
                <c:pt idx="29">
                  <c:v>42542</c:v>
                </c:pt>
                <c:pt idx="30">
                  <c:v>42541</c:v>
                </c:pt>
                <c:pt idx="31">
                  <c:v>42538</c:v>
                </c:pt>
                <c:pt idx="32">
                  <c:v>42537</c:v>
                </c:pt>
                <c:pt idx="33">
                  <c:v>42536</c:v>
                </c:pt>
                <c:pt idx="34">
                  <c:v>42535</c:v>
                </c:pt>
                <c:pt idx="35">
                  <c:v>42534</c:v>
                </c:pt>
                <c:pt idx="36">
                  <c:v>42531</c:v>
                </c:pt>
                <c:pt idx="37">
                  <c:v>42530</c:v>
                </c:pt>
                <c:pt idx="38">
                  <c:v>42529</c:v>
                </c:pt>
                <c:pt idx="39">
                  <c:v>42528</c:v>
                </c:pt>
                <c:pt idx="40">
                  <c:v>42527</c:v>
                </c:pt>
                <c:pt idx="41">
                  <c:v>42524</c:v>
                </c:pt>
                <c:pt idx="42">
                  <c:v>42523</c:v>
                </c:pt>
                <c:pt idx="43">
                  <c:v>42522</c:v>
                </c:pt>
                <c:pt idx="44">
                  <c:v>42521</c:v>
                </c:pt>
                <c:pt idx="45">
                  <c:v>42520</c:v>
                </c:pt>
                <c:pt idx="46">
                  <c:v>42517</c:v>
                </c:pt>
                <c:pt idx="47">
                  <c:v>42516</c:v>
                </c:pt>
                <c:pt idx="48">
                  <c:v>42515</c:v>
                </c:pt>
                <c:pt idx="49">
                  <c:v>42514</c:v>
                </c:pt>
                <c:pt idx="50">
                  <c:v>42513</c:v>
                </c:pt>
                <c:pt idx="51">
                  <c:v>42510</c:v>
                </c:pt>
                <c:pt idx="52">
                  <c:v>42509</c:v>
                </c:pt>
                <c:pt idx="53">
                  <c:v>42508</c:v>
                </c:pt>
                <c:pt idx="54">
                  <c:v>42507</c:v>
                </c:pt>
                <c:pt idx="55">
                  <c:v>42506</c:v>
                </c:pt>
                <c:pt idx="56">
                  <c:v>42503</c:v>
                </c:pt>
                <c:pt idx="57">
                  <c:v>42502</c:v>
                </c:pt>
                <c:pt idx="58">
                  <c:v>42501</c:v>
                </c:pt>
                <c:pt idx="59">
                  <c:v>42500</c:v>
                </c:pt>
                <c:pt idx="60">
                  <c:v>42499</c:v>
                </c:pt>
                <c:pt idx="61">
                  <c:v>42496</c:v>
                </c:pt>
                <c:pt idx="62">
                  <c:v>42495</c:v>
                </c:pt>
                <c:pt idx="63">
                  <c:v>42494</c:v>
                </c:pt>
                <c:pt idx="64">
                  <c:v>42493</c:v>
                </c:pt>
                <c:pt idx="65">
                  <c:v>42492</c:v>
                </c:pt>
                <c:pt idx="66">
                  <c:v>42489</c:v>
                </c:pt>
                <c:pt idx="67">
                  <c:v>42488</c:v>
                </c:pt>
                <c:pt idx="68">
                  <c:v>42487</c:v>
                </c:pt>
                <c:pt idx="69">
                  <c:v>42486</c:v>
                </c:pt>
                <c:pt idx="70">
                  <c:v>42485</c:v>
                </c:pt>
                <c:pt idx="71">
                  <c:v>42482</c:v>
                </c:pt>
                <c:pt idx="72">
                  <c:v>42481</c:v>
                </c:pt>
                <c:pt idx="73">
                  <c:v>42480</c:v>
                </c:pt>
                <c:pt idx="74">
                  <c:v>42479</c:v>
                </c:pt>
                <c:pt idx="75">
                  <c:v>42478</c:v>
                </c:pt>
                <c:pt idx="76">
                  <c:v>42475</c:v>
                </c:pt>
                <c:pt idx="77">
                  <c:v>42474</c:v>
                </c:pt>
                <c:pt idx="78">
                  <c:v>42473</c:v>
                </c:pt>
                <c:pt idx="79">
                  <c:v>42472</c:v>
                </c:pt>
                <c:pt idx="80">
                  <c:v>42471</c:v>
                </c:pt>
                <c:pt idx="81">
                  <c:v>42468</c:v>
                </c:pt>
                <c:pt idx="82">
                  <c:v>42467</c:v>
                </c:pt>
                <c:pt idx="83">
                  <c:v>42466</c:v>
                </c:pt>
                <c:pt idx="84">
                  <c:v>42465</c:v>
                </c:pt>
                <c:pt idx="85">
                  <c:v>42464</c:v>
                </c:pt>
                <c:pt idx="86">
                  <c:v>42461</c:v>
                </c:pt>
                <c:pt idx="87">
                  <c:v>42460</c:v>
                </c:pt>
                <c:pt idx="88">
                  <c:v>42459</c:v>
                </c:pt>
                <c:pt idx="89">
                  <c:v>42458</c:v>
                </c:pt>
                <c:pt idx="90">
                  <c:v>42457</c:v>
                </c:pt>
                <c:pt idx="91">
                  <c:v>42454</c:v>
                </c:pt>
                <c:pt idx="92">
                  <c:v>42453</c:v>
                </c:pt>
                <c:pt idx="93">
                  <c:v>42452</c:v>
                </c:pt>
                <c:pt idx="94">
                  <c:v>42451</c:v>
                </c:pt>
                <c:pt idx="95">
                  <c:v>42450</c:v>
                </c:pt>
                <c:pt idx="96">
                  <c:v>42447</c:v>
                </c:pt>
                <c:pt idx="97">
                  <c:v>42446</c:v>
                </c:pt>
                <c:pt idx="98">
                  <c:v>42445</c:v>
                </c:pt>
                <c:pt idx="99">
                  <c:v>42444</c:v>
                </c:pt>
                <c:pt idx="100">
                  <c:v>42443</c:v>
                </c:pt>
                <c:pt idx="101">
                  <c:v>42440</c:v>
                </c:pt>
                <c:pt idx="102">
                  <c:v>42439</c:v>
                </c:pt>
                <c:pt idx="103">
                  <c:v>42438</c:v>
                </c:pt>
                <c:pt idx="104">
                  <c:v>42437</c:v>
                </c:pt>
                <c:pt idx="105">
                  <c:v>42436</c:v>
                </c:pt>
                <c:pt idx="106">
                  <c:v>42433</c:v>
                </c:pt>
                <c:pt idx="107">
                  <c:v>42432</c:v>
                </c:pt>
                <c:pt idx="108">
                  <c:v>42431</c:v>
                </c:pt>
                <c:pt idx="109">
                  <c:v>42430</c:v>
                </c:pt>
                <c:pt idx="110">
                  <c:v>42429</c:v>
                </c:pt>
                <c:pt idx="111">
                  <c:v>42426</c:v>
                </c:pt>
                <c:pt idx="112">
                  <c:v>42425</c:v>
                </c:pt>
                <c:pt idx="113">
                  <c:v>42424</c:v>
                </c:pt>
                <c:pt idx="114">
                  <c:v>42423</c:v>
                </c:pt>
                <c:pt idx="115">
                  <c:v>42422</c:v>
                </c:pt>
                <c:pt idx="116">
                  <c:v>42419</c:v>
                </c:pt>
                <c:pt idx="117">
                  <c:v>42418</c:v>
                </c:pt>
                <c:pt idx="118">
                  <c:v>42417</c:v>
                </c:pt>
                <c:pt idx="119">
                  <c:v>42416</c:v>
                </c:pt>
                <c:pt idx="120">
                  <c:v>42415</c:v>
                </c:pt>
                <c:pt idx="121">
                  <c:v>42412</c:v>
                </c:pt>
                <c:pt idx="122">
                  <c:v>42411</c:v>
                </c:pt>
                <c:pt idx="123">
                  <c:v>42410</c:v>
                </c:pt>
                <c:pt idx="124">
                  <c:v>42409</c:v>
                </c:pt>
                <c:pt idx="125">
                  <c:v>42408</c:v>
                </c:pt>
                <c:pt idx="126">
                  <c:v>42405</c:v>
                </c:pt>
                <c:pt idx="127">
                  <c:v>42404</c:v>
                </c:pt>
                <c:pt idx="128">
                  <c:v>42403</c:v>
                </c:pt>
                <c:pt idx="129">
                  <c:v>42402</c:v>
                </c:pt>
                <c:pt idx="130">
                  <c:v>42401</c:v>
                </c:pt>
                <c:pt idx="131">
                  <c:v>42398</c:v>
                </c:pt>
                <c:pt idx="132">
                  <c:v>42397</c:v>
                </c:pt>
                <c:pt idx="133">
                  <c:v>42396</c:v>
                </c:pt>
                <c:pt idx="134">
                  <c:v>42395</c:v>
                </c:pt>
                <c:pt idx="135">
                  <c:v>42394</c:v>
                </c:pt>
                <c:pt idx="136">
                  <c:v>42391</c:v>
                </c:pt>
                <c:pt idx="137">
                  <c:v>42390</c:v>
                </c:pt>
                <c:pt idx="138">
                  <c:v>42389</c:v>
                </c:pt>
                <c:pt idx="139">
                  <c:v>42388</c:v>
                </c:pt>
                <c:pt idx="140">
                  <c:v>42387</c:v>
                </c:pt>
                <c:pt idx="141">
                  <c:v>42384</c:v>
                </c:pt>
                <c:pt idx="142">
                  <c:v>42383</c:v>
                </c:pt>
                <c:pt idx="143">
                  <c:v>42382</c:v>
                </c:pt>
                <c:pt idx="144">
                  <c:v>42381</c:v>
                </c:pt>
                <c:pt idx="145">
                  <c:v>42380</c:v>
                </c:pt>
                <c:pt idx="146">
                  <c:v>42377</c:v>
                </c:pt>
                <c:pt idx="147">
                  <c:v>42376</c:v>
                </c:pt>
                <c:pt idx="148">
                  <c:v>42375</c:v>
                </c:pt>
                <c:pt idx="149">
                  <c:v>42374</c:v>
                </c:pt>
                <c:pt idx="150">
                  <c:v>42373</c:v>
                </c:pt>
                <c:pt idx="151">
                  <c:v>42370</c:v>
                </c:pt>
                <c:pt idx="152">
                  <c:v>42369</c:v>
                </c:pt>
                <c:pt idx="153">
                  <c:v>42368</c:v>
                </c:pt>
                <c:pt idx="154">
                  <c:v>42367</c:v>
                </c:pt>
                <c:pt idx="155">
                  <c:v>42366</c:v>
                </c:pt>
                <c:pt idx="156">
                  <c:v>42363</c:v>
                </c:pt>
                <c:pt idx="157">
                  <c:v>42362</c:v>
                </c:pt>
                <c:pt idx="158">
                  <c:v>42361</c:v>
                </c:pt>
                <c:pt idx="159">
                  <c:v>42360</c:v>
                </c:pt>
                <c:pt idx="160">
                  <c:v>42359</c:v>
                </c:pt>
                <c:pt idx="161">
                  <c:v>42356</c:v>
                </c:pt>
                <c:pt idx="162">
                  <c:v>42355</c:v>
                </c:pt>
                <c:pt idx="163">
                  <c:v>42354</c:v>
                </c:pt>
                <c:pt idx="164">
                  <c:v>42353</c:v>
                </c:pt>
                <c:pt idx="165">
                  <c:v>42352</c:v>
                </c:pt>
                <c:pt idx="166">
                  <c:v>42349</c:v>
                </c:pt>
                <c:pt idx="167">
                  <c:v>42348</c:v>
                </c:pt>
                <c:pt idx="168">
                  <c:v>42347</c:v>
                </c:pt>
                <c:pt idx="169">
                  <c:v>42346</c:v>
                </c:pt>
                <c:pt idx="170">
                  <c:v>42345</c:v>
                </c:pt>
                <c:pt idx="171">
                  <c:v>42342</c:v>
                </c:pt>
                <c:pt idx="172">
                  <c:v>42341</c:v>
                </c:pt>
                <c:pt idx="173">
                  <c:v>42340</c:v>
                </c:pt>
                <c:pt idx="174">
                  <c:v>42339</c:v>
                </c:pt>
                <c:pt idx="175">
                  <c:v>42338</c:v>
                </c:pt>
                <c:pt idx="176">
                  <c:v>42335</c:v>
                </c:pt>
                <c:pt idx="177">
                  <c:v>42334</c:v>
                </c:pt>
                <c:pt idx="178">
                  <c:v>42333</c:v>
                </c:pt>
                <c:pt idx="179">
                  <c:v>42332</c:v>
                </c:pt>
                <c:pt idx="180">
                  <c:v>42331</c:v>
                </c:pt>
                <c:pt idx="181">
                  <c:v>42328</c:v>
                </c:pt>
                <c:pt idx="182">
                  <c:v>42327</c:v>
                </c:pt>
                <c:pt idx="183">
                  <c:v>42326</c:v>
                </c:pt>
                <c:pt idx="184">
                  <c:v>42325</c:v>
                </c:pt>
                <c:pt idx="185">
                  <c:v>42324</c:v>
                </c:pt>
                <c:pt idx="186">
                  <c:v>42321</c:v>
                </c:pt>
                <c:pt idx="187">
                  <c:v>42320</c:v>
                </c:pt>
                <c:pt idx="188">
                  <c:v>42319</c:v>
                </c:pt>
                <c:pt idx="189">
                  <c:v>42318</c:v>
                </c:pt>
                <c:pt idx="190">
                  <c:v>42317</c:v>
                </c:pt>
                <c:pt idx="191">
                  <c:v>42314</c:v>
                </c:pt>
                <c:pt idx="192">
                  <c:v>42313</c:v>
                </c:pt>
                <c:pt idx="193">
                  <c:v>42312</c:v>
                </c:pt>
                <c:pt idx="194">
                  <c:v>42311</c:v>
                </c:pt>
                <c:pt idx="195">
                  <c:v>42310</c:v>
                </c:pt>
                <c:pt idx="196">
                  <c:v>42307</c:v>
                </c:pt>
                <c:pt idx="197">
                  <c:v>42306</c:v>
                </c:pt>
                <c:pt idx="198">
                  <c:v>42305</c:v>
                </c:pt>
                <c:pt idx="199">
                  <c:v>42304</c:v>
                </c:pt>
                <c:pt idx="200">
                  <c:v>42303</c:v>
                </c:pt>
                <c:pt idx="201">
                  <c:v>42300</c:v>
                </c:pt>
                <c:pt idx="202">
                  <c:v>42299</c:v>
                </c:pt>
                <c:pt idx="203">
                  <c:v>42298</c:v>
                </c:pt>
                <c:pt idx="204">
                  <c:v>42297</c:v>
                </c:pt>
                <c:pt idx="205">
                  <c:v>42296</c:v>
                </c:pt>
                <c:pt idx="206">
                  <c:v>42293</c:v>
                </c:pt>
                <c:pt idx="207">
                  <c:v>42292</c:v>
                </c:pt>
                <c:pt idx="208">
                  <c:v>42291</c:v>
                </c:pt>
                <c:pt idx="209">
                  <c:v>42290</c:v>
                </c:pt>
                <c:pt idx="210">
                  <c:v>42289</c:v>
                </c:pt>
                <c:pt idx="211">
                  <c:v>42286</c:v>
                </c:pt>
                <c:pt idx="212">
                  <c:v>42285</c:v>
                </c:pt>
                <c:pt idx="213">
                  <c:v>42284</c:v>
                </c:pt>
                <c:pt idx="214">
                  <c:v>42283</c:v>
                </c:pt>
                <c:pt idx="215">
                  <c:v>42282</c:v>
                </c:pt>
                <c:pt idx="216">
                  <c:v>42279</c:v>
                </c:pt>
                <c:pt idx="217">
                  <c:v>42278</c:v>
                </c:pt>
                <c:pt idx="218">
                  <c:v>42277</c:v>
                </c:pt>
                <c:pt idx="219">
                  <c:v>42276</c:v>
                </c:pt>
                <c:pt idx="220">
                  <c:v>42275</c:v>
                </c:pt>
                <c:pt idx="221">
                  <c:v>42272</c:v>
                </c:pt>
                <c:pt idx="222">
                  <c:v>42271</c:v>
                </c:pt>
                <c:pt idx="223">
                  <c:v>42270</c:v>
                </c:pt>
                <c:pt idx="224">
                  <c:v>42269</c:v>
                </c:pt>
                <c:pt idx="225">
                  <c:v>42268</c:v>
                </c:pt>
                <c:pt idx="226">
                  <c:v>42265</c:v>
                </c:pt>
                <c:pt idx="227">
                  <c:v>42264</c:v>
                </c:pt>
                <c:pt idx="228">
                  <c:v>42263</c:v>
                </c:pt>
                <c:pt idx="229">
                  <c:v>42262</c:v>
                </c:pt>
                <c:pt idx="230">
                  <c:v>42261</c:v>
                </c:pt>
                <c:pt idx="231">
                  <c:v>42258</c:v>
                </c:pt>
                <c:pt idx="232">
                  <c:v>42257</c:v>
                </c:pt>
                <c:pt idx="233">
                  <c:v>42256</c:v>
                </c:pt>
                <c:pt idx="234">
                  <c:v>42255</c:v>
                </c:pt>
                <c:pt idx="235">
                  <c:v>42254</c:v>
                </c:pt>
                <c:pt idx="236">
                  <c:v>42251</c:v>
                </c:pt>
                <c:pt idx="237">
                  <c:v>42250</c:v>
                </c:pt>
                <c:pt idx="238">
                  <c:v>42249</c:v>
                </c:pt>
                <c:pt idx="239">
                  <c:v>42248</c:v>
                </c:pt>
                <c:pt idx="240">
                  <c:v>42247</c:v>
                </c:pt>
                <c:pt idx="241">
                  <c:v>42244</c:v>
                </c:pt>
                <c:pt idx="242">
                  <c:v>42243</c:v>
                </c:pt>
                <c:pt idx="243">
                  <c:v>42242</c:v>
                </c:pt>
                <c:pt idx="244">
                  <c:v>42241</c:v>
                </c:pt>
                <c:pt idx="245">
                  <c:v>42240</c:v>
                </c:pt>
                <c:pt idx="246">
                  <c:v>42237</c:v>
                </c:pt>
                <c:pt idx="247">
                  <c:v>42236</c:v>
                </c:pt>
                <c:pt idx="248">
                  <c:v>42235</c:v>
                </c:pt>
                <c:pt idx="249">
                  <c:v>42234</c:v>
                </c:pt>
                <c:pt idx="250">
                  <c:v>42233</c:v>
                </c:pt>
                <c:pt idx="251">
                  <c:v>42230</c:v>
                </c:pt>
                <c:pt idx="252">
                  <c:v>42229</c:v>
                </c:pt>
                <c:pt idx="253">
                  <c:v>42228</c:v>
                </c:pt>
                <c:pt idx="254">
                  <c:v>42227</c:v>
                </c:pt>
                <c:pt idx="255">
                  <c:v>42226</c:v>
                </c:pt>
                <c:pt idx="256">
                  <c:v>42223</c:v>
                </c:pt>
                <c:pt idx="257">
                  <c:v>42222</c:v>
                </c:pt>
                <c:pt idx="258">
                  <c:v>42221</c:v>
                </c:pt>
                <c:pt idx="259">
                  <c:v>42220</c:v>
                </c:pt>
                <c:pt idx="260">
                  <c:v>42219</c:v>
                </c:pt>
                <c:pt idx="261">
                  <c:v>42216</c:v>
                </c:pt>
                <c:pt idx="262">
                  <c:v>42215</c:v>
                </c:pt>
                <c:pt idx="263">
                  <c:v>42214</c:v>
                </c:pt>
                <c:pt idx="264">
                  <c:v>42213</c:v>
                </c:pt>
                <c:pt idx="265">
                  <c:v>42212</c:v>
                </c:pt>
                <c:pt idx="266">
                  <c:v>42209</c:v>
                </c:pt>
                <c:pt idx="267">
                  <c:v>42208</c:v>
                </c:pt>
                <c:pt idx="268">
                  <c:v>42207</c:v>
                </c:pt>
                <c:pt idx="269">
                  <c:v>42206</c:v>
                </c:pt>
                <c:pt idx="270">
                  <c:v>42205</c:v>
                </c:pt>
                <c:pt idx="271">
                  <c:v>42202</c:v>
                </c:pt>
                <c:pt idx="272">
                  <c:v>42201</c:v>
                </c:pt>
                <c:pt idx="273">
                  <c:v>42200</c:v>
                </c:pt>
                <c:pt idx="274">
                  <c:v>42199</c:v>
                </c:pt>
                <c:pt idx="275">
                  <c:v>42198</c:v>
                </c:pt>
                <c:pt idx="276">
                  <c:v>42195</c:v>
                </c:pt>
                <c:pt idx="277">
                  <c:v>42194</c:v>
                </c:pt>
                <c:pt idx="278">
                  <c:v>42193</c:v>
                </c:pt>
                <c:pt idx="279">
                  <c:v>42192</c:v>
                </c:pt>
                <c:pt idx="280">
                  <c:v>42191</c:v>
                </c:pt>
                <c:pt idx="281">
                  <c:v>42188</c:v>
                </c:pt>
                <c:pt idx="282">
                  <c:v>42187</c:v>
                </c:pt>
                <c:pt idx="283">
                  <c:v>42186</c:v>
                </c:pt>
                <c:pt idx="284">
                  <c:v>42185</c:v>
                </c:pt>
                <c:pt idx="285">
                  <c:v>42184</c:v>
                </c:pt>
                <c:pt idx="286">
                  <c:v>42181</c:v>
                </c:pt>
                <c:pt idx="287">
                  <c:v>42180</c:v>
                </c:pt>
                <c:pt idx="288">
                  <c:v>42179</c:v>
                </c:pt>
                <c:pt idx="289">
                  <c:v>42178</c:v>
                </c:pt>
                <c:pt idx="290">
                  <c:v>42177</c:v>
                </c:pt>
                <c:pt idx="291">
                  <c:v>42174</c:v>
                </c:pt>
                <c:pt idx="292">
                  <c:v>42173</c:v>
                </c:pt>
                <c:pt idx="293">
                  <c:v>42172</c:v>
                </c:pt>
                <c:pt idx="294">
                  <c:v>42171</c:v>
                </c:pt>
                <c:pt idx="295">
                  <c:v>42170</c:v>
                </c:pt>
                <c:pt idx="296">
                  <c:v>42167</c:v>
                </c:pt>
                <c:pt idx="297">
                  <c:v>42166</c:v>
                </c:pt>
                <c:pt idx="298">
                  <c:v>42165</c:v>
                </c:pt>
                <c:pt idx="299">
                  <c:v>42164</c:v>
                </c:pt>
                <c:pt idx="300">
                  <c:v>42163</c:v>
                </c:pt>
                <c:pt idx="301">
                  <c:v>42160</c:v>
                </c:pt>
                <c:pt idx="302">
                  <c:v>42159</c:v>
                </c:pt>
                <c:pt idx="303">
                  <c:v>42158</c:v>
                </c:pt>
                <c:pt idx="304">
                  <c:v>42157</c:v>
                </c:pt>
                <c:pt idx="305">
                  <c:v>42156</c:v>
                </c:pt>
                <c:pt idx="306">
                  <c:v>42153</c:v>
                </c:pt>
                <c:pt idx="307">
                  <c:v>42152</c:v>
                </c:pt>
                <c:pt idx="308">
                  <c:v>42151</c:v>
                </c:pt>
                <c:pt idx="309">
                  <c:v>42150</c:v>
                </c:pt>
                <c:pt idx="310">
                  <c:v>42149</c:v>
                </c:pt>
                <c:pt idx="311">
                  <c:v>42146</c:v>
                </c:pt>
                <c:pt idx="312">
                  <c:v>42145</c:v>
                </c:pt>
                <c:pt idx="313">
                  <c:v>42144</c:v>
                </c:pt>
                <c:pt idx="314">
                  <c:v>42143</c:v>
                </c:pt>
                <c:pt idx="315">
                  <c:v>42142</c:v>
                </c:pt>
                <c:pt idx="316">
                  <c:v>42139</c:v>
                </c:pt>
                <c:pt idx="317">
                  <c:v>42138</c:v>
                </c:pt>
                <c:pt idx="318">
                  <c:v>42137</c:v>
                </c:pt>
                <c:pt idx="319">
                  <c:v>42136</c:v>
                </c:pt>
                <c:pt idx="320">
                  <c:v>42135</c:v>
                </c:pt>
                <c:pt idx="321">
                  <c:v>42132</c:v>
                </c:pt>
                <c:pt idx="322">
                  <c:v>42131</c:v>
                </c:pt>
                <c:pt idx="323">
                  <c:v>42130</c:v>
                </c:pt>
                <c:pt idx="324">
                  <c:v>42129</c:v>
                </c:pt>
                <c:pt idx="325">
                  <c:v>42128</c:v>
                </c:pt>
                <c:pt idx="326">
                  <c:v>42125</c:v>
                </c:pt>
                <c:pt idx="327">
                  <c:v>42124</c:v>
                </c:pt>
                <c:pt idx="328">
                  <c:v>42123</c:v>
                </c:pt>
                <c:pt idx="329">
                  <c:v>42122</c:v>
                </c:pt>
                <c:pt idx="330">
                  <c:v>42121</c:v>
                </c:pt>
                <c:pt idx="331">
                  <c:v>42118</c:v>
                </c:pt>
                <c:pt idx="332">
                  <c:v>42117</c:v>
                </c:pt>
                <c:pt idx="333">
                  <c:v>42116</c:v>
                </c:pt>
                <c:pt idx="334">
                  <c:v>42115</c:v>
                </c:pt>
                <c:pt idx="335">
                  <c:v>42114</c:v>
                </c:pt>
                <c:pt idx="336">
                  <c:v>42111</c:v>
                </c:pt>
                <c:pt idx="337">
                  <c:v>42110</c:v>
                </c:pt>
                <c:pt idx="338">
                  <c:v>42109</c:v>
                </c:pt>
                <c:pt idx="339">
                  <c:v>42108</c:v>
                </c:pt>
                <c:pt idx="340">
                  <c:v>42107</c:v>
                </c:pt>
                <c:pt idx="341">
                  <c:v>42104</c:v>
                </c:pt>
                <c:pt idx="342">
                  <c:v>42103</c:v>
                </c:pt>
                <c:pt idx="343">
                  <c:v>42102</c:v>
                </c:pt>
                <c:pt idx="344">
                  <c:v>42101</c:v>
                </c:pt>
                <c:pt idx="345">
                  <c:v>42100</c:v>
                </c:pt>
                <c:pt idx="346">
                  <c:v>42097</c:v>
                </c:pt>
                <c:pt idx="347">
                  <c:v>42096</c:v>
                </c:pt>
                <c:pt idx="348">
                  <c:v>42095</c:v>
                </c:pt>
                <c:pt idx="349">
                  <c:v>42094</c:v>
                </c:pt>
                <c:pt idx="350">
                  <c:v>42093</c:v>
                </c:pt>
                <c:pt idx="351">
                  <c:v>42090</c:v>
                </c:pt>
                <c:pt idx="352">
                  <c:v>42089</c:v>
                </c:pt>
                <c:pt idx="353">
                  <c:v>42088</c:v>
                </c:pt>
                <c:pt idx="354">
                  <c:v>42087</c:v>
                </c:pt>
                <c:pt idx="355">
                  <c:v>42086</c:v>
                </c:pt>
                <c:pt idx="356">
                  <c:v>42083</c:v>
                </c:pt>
                <c:pt idx="357">
                  <c:v>42082</c:v>
                </c:pt>
                <c:pt idx="358">
                  <c:v>42081</c:v>
                </c:pt>
                <c:pt idx="359">
                  <c:v>42080</c:v>
                </c:pt>
                <c:pt idx="360">
                  <c:v>42079</c:v>
                </c:pt>
                <c:pt idx="361">
                  <c:v>42076</c:v>
                </c:pt>
                <c:pt idx="362">
                  <c:v>42075</c:v>
                </c:pt>
                <c:pt idx="363">
                  <c:v>42074</c:v>
                </c:pt>
                <c:pt idx="364">
                  <c:v>42073</c:v>
                </c:pt>
                <c:pt idx="365">
                  <c:v>42072</c:v>
                </c:pt>
                <c:pt idx="366">
                  <c:v>42069</c:v>
                </c:pt>
                <c:pt idx="367">
                  <c:v>42068</c:v>
                </c:pt>
                <c:pt idx="368">
                  <c:v>42067</c:v>
                </c:pt>
                <c:pt idx="369">
                  <c:v>42066</c:v>
                </c:pt>
                <c:pt idx="370">
                  <c:v>42065</c:v>
                </c:pt>
                <c:pt idx="371">
                  <c:v>42062</c:v>
                </c:pt>
                <c:pt idx="372">
                  <c:v>42061</c:v>
                </c:pt>
                <c:pt idx="373">
                  <c:v>42060</c:v>
                </c:pt>
                <c:pt idx="374">
                  <c:v>42059</c:v>
                </c:pt>
                <c:pt idx="375">
                  <c:v>42058</c:v>
                </c:pt>
                <c:pt idx="376">
                  <c:v>42055</c:v>
                </c:pt>
                <c:pt idx="377">
                  <c:v>42054</c:v>
                </c:pt>
                <c:pt idx="378">
                  <c:v>42053</c:v>
                </c:pt>
                <c:pt idx="379">
                  <c:v>42052</c:v>
                </c:pt>
                <c:pt idx="380">
                  <c:v>42051</c:v>
                </c:pt>
                <c:pt idx="381">
                  <c:v>42048</c:v>
                </c:pt>
                <c:pt idx="382">
                  <c:v>42047</c:v>
                </c:pt>
                <c:pt idx="383">
                  <c:v>42046</c:v>
                </c:pt>
                <c:pt idx="384">
                  <c:v>42045</c:v>
                </c:pt>
                <c:pt idx="385">
                  <c:v>42044</c:v>
                </c:pt>
                <c:pt idx="386">
                  <c:v>42041</c:v>
                </c:pt>
                <c:pt idx="387">
                  <c:v>42040</c:v>
                </c:pt>
                <c:pt idx="388">
                  <c:v>42039</c:v>
                </c:pt>
                <c:pt idx="389">
                  <c:v>42038</c:v>
                </c:pt>
                <c:pt idx="390">
                  <c:v>42037</c:v>
                </c:pt>
                <c:pt idx="391">
                  <c:v>42034</c:v>
                </c:pt>
                <c:pt idx="392">
                  <c:v>42033</c:v>
                </c:pt>
                <c:pt idx="393">
                  <c:v>42032</c:v>
                </c:pt>
                <c:pt idx="394">
                  <c:v>42031</c:v>
                </c:pt>
                <c:pt idx="395">
                  <c:v>42030</c:v>
                </c:pt>
                <c:pt idx="396">
                  <c:v>42027</c:v>
                </c:pt>
                <c:pt idx="397">
                  <c:v>42026</c:v>
                </c:pt>
                <c:pt idx="398">
                  <c:v>42025</c:v>
                </c:pt>
                <c:pt idx="399">
                  <c:v>42024</c:v>
                </c:pt>
                <c:pt idx="400">
                  <c:v>42023</c:v>
                </c:pt>
                <c:pt idx="401">
                  <c:v>42020</c:v>
                </c:pt>
                <c:pt idx="402">
                  <c:v>42019</c:v>
                </c:pt>
                <c:pt idx="403">
                  <c:v>42018</c:v>
                </c:pt>
                <c:pt idx="404">
                  <c:v>42017</c:v>
                </c:pt>
                <c:pt idx="405">
                  <c:v>42016</c:v>
                </c:pt>
                <c:pt idx="406">
                  <c:v>42013</c:v>
                </c:pt>
                <c:pt idx="407">
                  <c:v>42012</c:v>
                </c:pt>
                <c:pt idx="408">
                  <c:v>42011</c:v>
                </c:pt>
                <c:pt idx="409">
                  <c:v>42010</c:v>
                </c:pt>
                <c:pt idx="410">
                  <c:v>42009</c:v>
                </c:pt>
                <c:pt idx="411">
                  <c:v>42006</c:v>
                </c:pt>
                <c:pt idx="412">
                  <c:v>42005</c:v>
                </c:pt>
                <c:pt idx="413">
                  <c:v>42004</c:v>
                </c:pt>
                <c:pt idx="414">
                  <c:v>42003</c:v>
                </c:pt>
                <c:pt idx="415">
                  <c:v>42002</c:v>
                </c:pt>
                <c:pt idx="416">
                  <c:v>41999</c:v>
                </c:pt>
                <c:pt idx="417">
                  <c:v>41998</c:v>
                </c:pt>
                <c:pt idx="418">
                  <c:v>41997</c:v>
                </c:pt>
                <c:pt idx="419">
                  <c:v>41996</c:v>
                </c:pt>
                <c:pt idx="420">
                  <c:v>41995</c:v>
                </c:pt>
                <c:pt idx="421">
                  <c:v>41992</c:v>
                </c:pt>
                <c:pt idx="422">
                  <c:v>41991</c:v>
                </c:pt>
                <c:pt idx="423">
                  <c:v>41990</c:v>
                </c:pt>
                <c:pt idx="424">
                  <c:v>41989</c:v>
                </c:pt>
                <c:pt idx="425">
                  <c:v>41988</c:v>
                </c:pt>
                <c:pt idx="426">
                  <c:v>41985</c:v>
                </c:pt>
                <c:pt idx="427">
                  <c:v>41984</c:v>
                </c:pt>
                <c:pt idx="428">
                  <c:v>41983</c:v>
                </c:pt>
                <c:pt idx="429">
                  <c:v>41982</c:v>
                </c:pt>
                <c:pt idx="430">
                  <c:v>41981</c:v>
                </c:pt>
                <c:pt idx="431">
                  <c:v>41978</c:v>
                </c:pt>
                <c:pt idx="432">
                  <c:v>41977</c:v>
                </c:pt>
                <c:pt idx="433">
                  <c:v>41976</c:v>
                </c:pt>
                <c:pt idx="434">
                  <c:v>41975</c:v>
                </c:pt>
                <c:pt idx="435">
                  <c:v>41974</c:v>
                </c:pt>
                <c:pt idx="436">
                  <c:v>41971</c:v>
                </c:pt>
                <c:pt idx="437">
                  <c:v>41970</c:v>
                </c:pt>
                <c:pt idx="438">
                  <c:v>41969</c:v>
                </c:pt>
                <c:pt idx="439">
                  <c:v>41968</c:v>
                </c:pt>
                <c:pt idx="440">
                  <c:v>41967</c:v>
                </c:pt>
                <c:pt idx="441">
                  <c:v>41964</c:v>
                </c:pt>
                <c:pt idx="442">
                  <c:v>41963</c:v>
                </c:pt>
                <c:pt idx="443">
                  <c:v>41962</c:v>
                </c:pt>
                <c:pt idx="444">
                  <c:v>41961</c:v>
                </c:pt>
                <c:pt idx="445">
                  <c:v>41960</c:v>
                </c:pt>
                <c:pt idx="446">
                  <c:v>41957</c:v>
                </c:pt>
                <c:pt idx="447">
                  <c:v>41956</c:v>
                </c:pt>
                <c:pt idx="448">
                  <c:v>41955</c:v>
                </c:pt>
                <c:pt idx="449">
                  <c:v>41954</c:v>
                </c:pt>
                <c:pt idx="450">
                  <c:v>41953</c:v>
                </c:pt>
                <c:pt idx="451">
                  <c:v>41950</c:v>
                </c:pt>
                <c:pt idx="452">
                  <c:v>41949</c:v>
                </c:pt>
                <c:pt idx="453">
                  <c:v>41948</c:v>
                </c:pt>
                <c:pt idx="454">
                  <c:v>41947</c:v>
                </c:pt>
                <c:pt idx="455">
                  <c:v>41946</c:v>
                </c:pt>
                <c:pt idx="456">
                  <c:v>41943</c:v>
                </c:pt>
                <c:pt idx="457">
                  <c:v>41942</c:v>
                </c:pt>
                <c:pt idx="458">
                  <c:v>41941</c:v>
                </c:pt>
                <c:pt idx="459">
                  <c:v>41940</c:v>
                </c:pt>
                <c:pt idx="460">
                  <c:v>41939</c:v>
                </c:pt>
                <c:pt idx="461">
                  <c:v>41936</c:v>
                </c:pt>
                <c:pt idx="462">
                  <c:v>41935</c:v>
                </c:pt>
                <c:pt idx="463">
                  <c:v>41934</c:v>
                </c:pt>
                <c:pt idx="464">
                  <c:v>41933</c:v>
                </c:pt>
                <c:pt idx="465">
                  <c:v>41932</c:v>
                </c:pt>
                <c:pt idx="466">
                  <c:v>41929</c:v>
                </c:pt>
                <c:pt idx="467">
                  <c:v>41928</c:v>
                </c:pt>
                <c:pt idx="468">
                  <c:v>41927</c:v>
                </c:pt>
                <c:pt idx="469">
                  <c:v>41926</c:v>
                </c:pt>
                <c:pt idx="470">
                  <c:v>41925</c:v>
                </c:pt>
                <c:pt idx="471">
                  <c:v>41922</c:v>
                </c:pt>
                <c:pt idx="472">
                  <c:v>41921</c:v>
                </c:pt>
                <c:pt idx="473">
                  <c:v>41920</c:v>
                </c:pt>
                <c:pt idx="474">
                  <c:v>41919</c:v>
                </c:pt>
                <c:pt idx="475">
                  <c:v>41918</c:v>
                </c:pt>
                <c:pt idx="476">
                  <c:v>41915</c:v>
                </c:pt>
                <c:pt idx="477">
                  <c:v>41914</c:v>
                </c:pt>
                <c:pt idx="478">
                  <c:v>41913</c:v>
                </c:pt>
                <c:pt idx="479">
                  <c:v>41912</c:v>
                </c:pt>
                <c:pt idx="480">
                  <c:v>41911</c:v>
                </c:pt>
                <c:pt idx="481">
                  <c:v>41908</c:v>
                </c:pt>
                <c:pt idx="482">
                  <c:v>41907</c:v>
                </c:pt>
                <c:pt idx="483">
                  <c:v>41906</c:v>
                </c:pt>
                <c:pt idx="484">
                  <c:v>41905</c:v>
                </c:pt>
                <c:pt idx="485">
                  <c:v>41904</c:v>
                </c:pt>
                <c:pt idx="486">
                  <c:v>41901</c:v>
                </c:pt>
                <c:pt idx="487">
                  <c:v>41900</c:v>
                </c:pt>
                <c:pt idx="488">
                  <c:v>41899</c:v>
                </c:pt>
                <c:pt idx="489">
                  <c:v>41898</c:v>
                </c:pt>
                <c:pt idx="490">
                  <c:v>41897</c:v>
                </c:pt>
                <c:pt idx="491">
                  <c:v>41894</c:v>
                </c:pt>
                <c:pt idx="492">
                  <c:v>41893</c:v>
                </c:pt>
                <c:pt idx="493">
                  <c:v>41892</c:v>
                </c:pt>
                <c:pt idx="494">
                  <c:v>41891</c:v>
                </c:pt>
                <c:pt idx="495">
                  <c:v>41890</c:v>
                </c:pt>
                <c:pt idx="496">
                  <c:v>41887</c:v>
                </c:pt>
                <c:pt idx="497">
                  <c:v>41886</c:v>
                </c:pt>
                <c:pt idx="498">
                  <c:v>41885</c:v>
                </c:pt>
                <c:pt idx="499">
                  <c:v>41884</c:v>
                </c:pt>
                <c:pt idx="500">
                  <c:v>41883</c:v>
                </c:pt>
                <c:pt idx="501">
                  <c:v>41880</c:v>
                </c:pt>
                <c:pt idx="502">
                  <c:v>41879</c:v>
                </c:pt>
                <c:pt idx="503">
                  <c:v>41878</c:v>
                </c:pt>
                <c:pt idx="504">
                  <c:v>41877</c:v>
                </c:pt>
                <c:pt idx="505">
                  <c:v>41876</c:v>
                </c:pt>
                <c:pt idx="506">
                  <c:v>41873</c:v>
                </c:pt>
                <c:pt idx="507">
                  <c:v>41872</c:v>
                </c:pt>
                <c:pt idx="508">
                  <c:v>41871</c:v>
                </c:pt>
                <c:pt idx="509">
                  <c:v>41870</c:v>
                </c:pt>
                <c:pt idx="510">
                  <c:v>41869</c:v>
                </c:pt>
                <c:pt idx="511">
                  <c:v>41866</c:v>
                </c:pt>
                <c:pt idx="512">
                  <c:v>41865</c:v>
                </c:pt>
                <c:pt idx="513">
                  <c:v>41864</c:v>
                </c:pt>
                <c:pt idx="514">
                  <c:v>41863</c:v>
                </c:pt>
                <c:pt idx="515">
                  <c:v>41862</c:v>
                </c:pt>
                <c:pt idx="516">
                  <c:v>41859</c:v>
                </c:pt>
                <c:pt idx="517">
                  <c:v>41858</c:v>
                </c:pt>
                <c:pt idx="518">
                  <c:v>41857</c:v>
                </c:pt>
                <c:pt idx="519">
                  <c:v>41856</c:v>
                </c:pt>
                <c:pt idx="520">
                  <c:v>41855</c:v>
                </c:pt>
                <c:pt idx="521">
                  <c:v>41852</c:v>
                </c:pt>
                <c:pt idx="522">
                  <c:v>41851</c:v>
                </c:pt>
                <c:pt idx="523">
                  <c:v>41850</c:v>
                </c:pt>
                <c:pt idx="524">
                  <c:v>41849</c:v>
                </c:pt>
                <c:pt idx="525">
                  <c:v>41848</c:v>
                </c:pt>
                <c:pt idx="526">
                  <c:v>41845</c:v>
                </c:pt>
                <c:pt idx="527">
                  <c:v>41844</c:v>
                </c:pt>
                <c:pt idx="528">
                  <c:v>41843</c:v>
                </c:pt>
                <c:pt idx="529">
                  <c:v>41842</c:v>
                </c:pt>
                <c:pt idx="530">
                  <c:v>41841</c:v>
                </c:pt>
                <c:pt idx="531">
                  <c:v>41838</c:v>
                </c:pt>
                <c:pt idx="532">
                  <c:v>41837</c:v>
                </c:pt>
                <c:pt idx="533">
                  <c:v>41836</c:v>
                </c:pt>
                <c:pt idx="534">
                  <c:v>41835</c:v>
                </c:pt>
                <c:pt idx="535">
                  <c:v>41834</c:v>
                </c:pt>
                <c:pt idx="536">
                  <c:v>41831</c:v>
                </c:pt>
                <c:pt idx="537">
                  <c:v>41830</c:v>
                </c:pt>
                <c:pt idx="538">
                  <c:v>41829</c:v>
                </c:pt>
                <c:pt idx="539">
                  <c:v>41828</c:v>
                </c:pt>
                <c:pt idx="540">
                  <c:v>41827</c:v>
                </c:pt>
                <c:pt idx="541">
                  <c:v>41824</c:v>
                </c:pt>
                <c:pt idx="542">
                  <c:v>41823</c:v>
                </c:pt>
                <c:pt idx="543">
                  <c:v>41822</c:v>
                </c:pt>
                <c:pt idx="544">
                  <c:v>41821</c:v>
                </c:pt>
                <c:pt idx="545">
                  <c:v>41820</c:v>
                </c:pt>
                <c:pt idx="546">
                  <c:v>41817</c:v>
                </c:pt>
                <c:pt idx="547">
                  <c:v>41816</c:v>
                </c:pt>
                <c:pt idx="548">
                  <c:v>41815</c:v>
                </c:pt>
                <c:pt idx="549">
                  <c:v>41814</c:v>
                </c:pt>
                <c:pt idx="550">
                  <c:v>41813</c:v>
                </c:pt>
                <c:pt idx="551">
                  <c:v>41810</c:v>
                </c:pt>
                <c:pt idx="552">
                  <c:v>41809</c:v>
                </c:pt>
                <c:pt idx="553">
                  <c:v>41808</c:v>
                </c:pt>
                <c:pt idx="554">
                  <c:v>41807</c:v>
                </c:pt>
                <c:pt idx="555">
                  <c:v>41806</c:v>
                </c:pt>
                <c:pt idx="556">
                  <c:v>41803</c:v>
                </c:pt>
                <c:pt idx="557">
                  <c:v>41802</c:v>
                </c:pt>
                <c:pt idx="558">
                  <c:v>41801</c:v>
                </c:pt>
                <c:pt idx="559">
                  <c:v>41800</c:v>
                </c:pt>
                <c:pt idx="560">
                  <c:v>41799</c:v>
                </c:pt>
                <c:pt idx="561">
                  <c:v>41796</c:v>
                </c:pt>
                <c:pt idx="562">
                  <c:v>41795</c:v>
                </c:pt>
                <c:pt idx="563">
                  <c:v>41794</c:v>
                </c:pt>
                <c:pt idx="564">
                  <c:v>41793</c:v>
                </c:pt>
                <c:pt idx="565">
                  <c:v>41792</c:v>
                </c:pt>
                <c:pt idx="566">
                  <c:v>41789</c:v>
                </c:pt>
                <c:pt idx="567">
                  <c:v>41788</c:v>
                </c:pt>
                <c:pt idx="568">
                  <c:v>41787</c:v>
                </c:pt>
                <c:pt idx="569">
                  <c:v>41786</c:v>
                </c:pt>
                <c:pt idx="570">
                  <c:v>41785</c:v>
                </c:pt>
                <c:pt idx="571">
                  <c:v>41782</c:v>
                </c:pt>
                <c:pt idx="572">
                  <c:v>41781</c:v>
                </c:pt>
                <c:pt idx="573">
                  <c:v>41780</c:v>
                </c:pt>
                <c:pt idx="574">
                  <c:v>41779</c:v>
                </c:pt>
                <c:pt idx="575">
                  <c:v>41778</c:v>
                </c:pt>
                <c:pt idx="576">
                  <c:v>41775</c:v>
                </c:pt>
                <c:pt idx="577">
                  <c:v>41774</c:v>
                </c:pt>
                <c:pt idx="578">
                  <c:v>41773</c:v>
                </c:pt>
                <c:pt idx="579">
                  <c:v>41772</c:v>
                </c:pt>
                <c:pt idx="580">
                  <c:v>41771</c:v>
                </c:pt>
                <c:pt idx="581">
                  <c:v>41768</c:v>
                </c:pt>
                <c:pt idx="582">
                  <c:v>41767</c:v>
                </c:pt>
                <c:pt idx="583">
                  <c:v>41766</c:v>
                </c:pt>
                <c:pt idx="584">
                  <c:v>41765</c:v>
                </c:pt>
                <c:pt idx="585">
                  <c:v>41764</c:v>
                </c:pt>
                <c:pt idx="586">
                  <c:v>41761</c:v>
                </c:pt>
                <c:pt idx="587">
                  <c:v>41760</c:v>
                </c:pt>
                <c:pt idx="588">
                  <c:v>41759</c:v>
                </c:pt>
                <c:pt idx="589">
                  <c:v>41758</c:v>
                </c:pt>
                <c:pt idx="590">
                  <c:v>41757</c:v>
                </c:pt>
                <c:pt idx="591">
                  <c:v>41754</c:v>
                </c:pt>
                <c:pt idx="592">
                  <c:v>41753</c:v>
                </c:pt>
                <c:pt idx="593">
                  <c:v>41752</c:v>
                </c:pt>
                <c:pt idx="594">
                  <c:v>41751</c:v>
                </c:pt>
                <c:pt idx="595">
                  <c:v>41750</c:v>
                </c:pt>
                <c:pt idx="596">
                  <c:v>41747</c:v>
                </c:pt>
                <c:pt idx="597">
                  <c:v>41746</c:v>
                </c:pt>
                <c:pt idx="598">
                  <c:v>41745</c:v>
                </c:pt>
                <c:pt idx="599">
                  <c:v>41744</c:v>
                </c:pt>
                <c:pt idx="600">
                  <c:v>41743</c:v>
                </c:pt>
                <c:pt idx="601">
                  <c:v>41740</c:v>
                </c:pt>
                <c:pt idx="602">
                  <c:v>41739</c:v>
                </c:pt>
                <c:pt idx="603">
                  <c:v>41738</c:v>
                </c:pt>
                <c:pt idx="604">
                  <c:v>41737</c:v>
                </c:pt>
                <c:pt idx="605">
                  <c:v>41736</c:v>
                </c:pt>
                <c:pt idx="606">
                  <c:v>41733</c:v>
                </c:pt>
                <c:pt idx="607">
                  <c:v>41732</c:v>
                </c:pt>
                <c:pt idx="608">
                  <c:v>41731</c:v>
                </c:pt>
                <c:pt idx="609">
                  <c:v>41730</c:v>
                </c:pt>
                <c:pt idx="610">
                  <c:v>41729</c:v>
                </c:pt>
                <c:pt idx="611">
                  <c:v>41726</c:v>
                </c:pt>
                <c:pt idx="612">
                  <c:v>41725</c:v>
                </c:pt>
                <c:pt idx="613">
                  <c:v>41724</c:v>
                </c:pt>
                <c:pt idx="614">
                  <c:v>41723</c:v>
                </c:pt>
                <c:pt idx="615">
                  <c:v>41722</c:v>
                </c:pt>
                <c:pt idx="616">
                  <c:v>41719</c:v>
                </c:pt>
                <c:pt idx="617">
                  <c:v>41718</c:v>
                </c:pt>
                <c:pt idx="618">
                  <c:v>41717</c:v>
                </c:pt>
                <c:pt idx="619">
                  <c:v>41716</c:v>
                </c:pt>
                <c:pt idx="620">
                  <c:v>41715</c:v>
                </c:pt>
                <c:pt idx="621">
                  <c:v>41712</c:v>
                </c:pt>
                <c:pt idx="622">
                  <c:v>41711</c:v>
                </c:pt>
                <c:pt idx="623">
                  <c:v>41710</c:v>
                </c:pt>
                <c:pt idx="624">
                  <c:v>41709</c:v>
                </c:pt>
                <c:pt idx="625">
                  <c:v>41708</c:v>
                </c:pt>
                <c:pt idx="626">
                  <c:v>41705</c:v>
                </c:pt>
                <c:pt idx="627">
                  <c:v>41704</c:v>
                </c:pt>
                <c:pt idx="628">
                  <c:v>41703</c:v>
                </c:pt>
                <c:pt idx="629">
                  <c:v>41702</c:v>
                </c:pt>
                <c:pt idx="630">
                  <c:v>41701</c:v>
                </c:pt>
                <c:pt idx="631">
                  <c:v>41698</c:v>
                </c:pt>
                <c:pt idx="632">
                  <c:v>41697</c:v>
                </c:pt>
                <c:pt idx="633">
                  <c:v>41696</c:v>
                </c:pt>
                <c:pt idx="634">
                  <c:v>41695</c:v>
                </c:pt>
                <c:pt idx="635">
                  <c:v>41694</c:v>
                </c:pt>
                <c:pt idx="636">
                  <c:v>41691</c:v>
                </c:pt>
                <c:pt idx="637">
                  <c:v>41690</c:v>
                </c:pt>
                <c:pt idx="638">
                  <c:v>41689</c:v>
                </c:pt>
                <c:pt idx="639">
                  <c:v>41688</c:v>
                </c:pt>
                <c:pt idx="640">
                  <c:v>41687</c:v>
                </c:pt>
                <c:pt idx="641">
                  <c:v>41684</c:v>
                </c:pt>
                <c:pt idx="642">
                  <c:v>41683</c:v>
                </c:pt>
                <c:pt idx="643">
                  <c:v>41682</c:v>
                </c:pt>
                <c:pt idx="644">
                  <c:v>41681</c:v>
                </c:pt>
                <c:pt idx="645">
                  <c:v>41680</c:v>
                </c:pt>
                <c:pt idx="646">
                  <c:v>41677</c:v>
                </c:pt>
                <c:pt idx="647">
                  <c:v>41676</c:v>
                </c:pt>
                <c:pt idx="648">
                  <c:v>41675</c:v>
                </c:pt>
                <c:pt idx="649">
                  <c:v>41674</c:v>
                </c:pt>
                <c:pt idx="650">
                  <c:v>41673</c:v>
                </c:pt>
                <c:pt idx="651">
                  <c:v>41670</c:v>
                </c:pt>
                <c:pt idx="652">
                  <c:v>41669</c:v>
                </c:pt>
                <c:pt idx="653">
                  <c:v>41668</c:v>
                </c:pt>
                <c:pt idx="654">
                  <c:v>41667</c:v>
                </c:pt>
                <c:pt idx="655">
                  <c:v>41666</c:v>
                </c:pt>
                <c:pt idx="656">
                  <c:v>41663</c:v>
                </c:pt>
                <c:pt idx="657">
                  <c:v>41662</c:v>
                </c:pt>
                <c:pt idx="658">
                  <c:v>41661</c:v>
                </c:pt>
                <c:pt idx="659">
                  <c:v>41660</c:v>
                </c:pt>
                <c:pt idx="660">
                  <c:v>41659</c:v>
                </c:pt>
                <c:pt idx="661">
                  <c:v>41656</c:v>
                </c:pt>
                <c:pt idx="662">
                  <c:v>41655</c:v>
                </c:pt>
                <c:pt idx="663">
                  <c:v>41654</c:v>
                </c:pt>
                <c:pt idx="664">
                  <c:v>41653</c:v>
                </c:pt>
                <c:pt idx="665">
                  <c:v>41652</c:v>
                </c:pt>
                <c:pt idx="666">
                  <c:v>41649</c:v>
                </c:pt>
                <c:pt idx="667">
                  <c:v>41648</c:v>
                </c:pt>
                <c:pt idx="668">
                  <c:v>41647</c:v>
                </c:pt>
                <c:pt idx="669">
                  <c:v>41646</c:v>
                </c:pt>
                <c:pt idx="670">
                  <c:v>41645</c:v>
                </c:pt>
                <c:pt idx="671">
                  <c:v>41642</c:v>
                </c:pt>
                <c:pt idx="672">
                  <c:v>41641</c:v>
                </c:pt>
                <c:pt idx="673">
                  <c:v>41640</c:v>
                </c:pt>
                <c:pt idx="674">
                  <c:v>41639</c:v>
                </c:pt>
                <c:pt idx="675">
                  <c:v>41638</c:v>
                </c:pt>
                <c:pt idx="676">
                  <c:v>41635</c:v>
                </c:pt>
                <c:pt idx="677">
                  <c:v>41634</c:v>
                </c:pt>
                <c:pt idx="678">
                  <c:v>41633</c:v>
                </c:pt>
                <c:pt idx="679">
                  <c:v>41632</c:v>
                </c:pt>
                <c:pt idx="680">
                  <c:v>41631</c:v>
                </c:pt>
                <c:pt idx="681">
                  <c:v>41628</c:v>
                </c:pt>
                <c:pt idx="682">
                  <c:v>41627</c:v>
                </c:pt>
                <c:pt idx="683">
                  <c:v>41626</c:v>
                </c:pt>
                <c:pt idx="684">
                  <c:v>41625</c:v>
                </c:pt>
                <c:pt idx="685">
                  <c:v>41624</c:v>
                </c:pt>
                <c:pt idx="686">
                  <c:v>41621</c:v>
                </c:pt>
                <c:pt idx="687">
                  <c:v>41620</c:v>
                </c:pt>
                <c:pt idx="688">
                  <c:v>41619</c:v>
                </c:pt>
                <c:pt idx="689">
                  <c:v>41618</c:v>
                </c:pt>
                <c:pt idx="690">
                  <c:v>41617</c:v>
                </c:pt>
                <c:pt idx="691">
                  <c:v>41614</c:v>
                </c:pt>
                <c:pt idx="692">
                  <c:v>41613</c:v>
                </c:pt>
                <c:pt idx="693">
                  <c:v>41612</c:v>
                </c:pt>
                <c:pt idx="694">
                  <c:v>41611</c:v>
                </c:pt>
                <c:pt idx="695">
                  <c:v>41610</c:v>
                </c:pt>
                <c:pt idx="696">
                  <c:v>41607</c:v>
                </c:pt>
                <c:pt idx="697">
                  <c:v>41606</c:v>
                </c:pt>
                <c:pt idx="698">
                  <c:v>41605</c:v>
                </c:pt>
                <c:pt idx="699">
                  <c:v>41604</c:v>
                </c:pt>
                <c:pt idx="700">
                  <c:v>41603</c:v>
                </c:pt>
                <c:pt idx="701">
                  <c:v>41600</c:v>
                </c:pt>
                <c:pt idx="702">
                  <c:v>41599</c:v>
                </c:pt>
                <c:pt idx="703">
                  <c:v>41598</c:v>
                </c:pt>
                <c:pt idx="704">
                  <c:v>41597</c:v>
                </c:pt>
                <c:pt idx="705">
                  <c:v>41596</c:v>
                </c:pt>
                <c:pt idx="706">
                  <c:v>41593</c:v>
                </c:pt>
                <c:pt idx="707">
                  <c:v>41592</c:v>
                </c:pt>
                <c:pt idx="708">
                  <c:v>41591</c:v>
                </c:pt>
                <c:pt idx="709">
                  <c:v>41590</c:v>
                </c:pt>
                <c:pt idx="710">
                  <c:v>41589</c:v>
                </c:pt>
                <c:pt idx="711">
                  <c:v>41586</c:v>
                </c:pt>
                <c:pt idx="712">
                  <c:v>41585</c:v>
                </c:pt>
                <c:pt idx="713">
                  <c:v>41584</c:v>
                </c:pt>
                <c:pt idx="714">
                  <c:v>41583</c:v>
                </c:pt>
                <c:pt idx="715">
                  <c:v>41582</c:v>
                </c:pt>
                <c:pt idx="716">
                  <c:v>41579</c:v>
                </c:pt>
                <c:pt idx="717">
                  <c:v>41578</c:v>
                </c:pt>
                <c:pt idx="718">
                  <c:v>41577</c:v>
                </c:pt>
                <c:pt idx="719">
                  <c:v>41576</c:v>
                </c:pt>
                <c:pt idx="720">
                  <c:v>41575</c:v>
                </c:pt>
                <c:pt idx="721">
                  <c:v>41572</c:v>
                </c:pt>
                <c:pt idx="722">
                  <c:v>41571</c:v>
                </c:pt>
                <c:pt idx="723">
                  <c:v>41570</c:v>
                </c:pt>
                <c:pt idx="724">
                  <c:v>41569</c:v>
                </c:pt>
                <c:pt idx="725">
                  <c:v>41568</c:v>
                </c:pt>
                <c:pt idx="726">
                  <c:v>41565</c:v>
                </c:pt>
                <c:pt idx="727">
                  <c:v>41564</c:v>
                </c:pt>
                <c:pt idx="728">
                  <c:v>41563</c:v>
                </c:pt>
                <c:pt idx="729">
                  <c:v>41562</c:v>
                </c:pt>
                <c:pt idx="730">
                  <c:v>41561</c:v>
                </c:pt>
                <c:pt idx="731">
                  <c:v>41558</c:v>
                </c:pt>
                <c:pt idx="732">
                  <c:v>41557</c:v>
                </c:pt>
                <c:pt idx="733">
                  <c:v>41556</c:v>
                </c:pt>
                <c:pt idx="734">
                  <c:v>41555</c:v>
                </c:pt>
                <c:pt idx="735">
                  <c:v>41554</c:v>
                </c:pt>
                <c:pt idx="736">
                  <c:v>41551</c:v>
                </c:pt>
                <c:pt idx="737">
                  <c:v>41550</c:v>
                </c:pt>
                <c:pt idx="738">
                  <c:v>41549</c:v>
                </c:pt>
                <c:pt idx="739">
                  <c:v>41548</c:v>
                </c:pt>
                <c:pt idx="740">
                  <c:v>41547</c:v>
                </c:pt>
                <c:pt idx="741">
                  <c:v>41544</c:v>
                </c:pt>
                <c:pt idx="742">
                  <c:v>41543</c:v>
                </c:pt>
                <c:pt idx="743">
                  <c:v>41542</c:v>
                </c:pt>
                <c:pt idx="744">
                  <c:v>41541</c:v>
                </c:pt>
                <c:pt idx="745">
                  <c:v>41540</c:v>
                </c:pt>
                <c:pt idx="746">
                  <c:v>41537</c:v>
                </c:pt>
                <c:pt idx="747">
                  <c:v>41536</c:v>
                </c:pt>
                <c:pt idx="748">
                  <c:v>41535</c:v>
                </c:pt>
                <c:pt idx="749">
                  <c:v>41534</c:v>
                </c:pt>
                <c:pt idx="750">
                  <c:v>41533</c:v>
                </c:pt>
                <c:pt idx="751">
                  <c:v>41530</c:v>
                </c:pt>
                <c:pt idx="752">
                  <c:v>41529</c:v>
                </c:pt>
                <c:pt idx="753">
                  <c:v>41528</c:v>
                </c:pt>
                <c:pt idx="754">
                  <c:v>41527</c:v>
                </c:pt>
                <c:pt idx="755">
                  <c:v>41526</c:v>
                </c:pt>
                <c:pt idx="756">
                  <c:v>41523</c:v>
                </c:pt>
                <c:pt idx="757">
                  <c:v>41522</c:v>
                </c:pt>
                <c:pt idx="758">
                  <c:v>41521</c:v>
                </c:pt>
                <c:pt idx="759">
                  <c:v>41520</c:v>
                </c:pt>
                <c:pt idx="760">
                  <c:v>41519</c:v>
                </c:pt>
                <c:pt idx="761">
                  <c:v>41516</c:v>
                </c:pt>
                <c:pt idx="762">
                  <c:v>41515</c:v>
                </c:pt>
                <c:pt idx="763">
                  <c:v>41514</c:v>
                </c:pt>
                <c:pt idx="764">
                  <c:v>41513</c:v>
                </c:pt>
                <c:pt idx="765">
                  <c:v>41512</c:v>
                </c:pt>
                <c:pt idx="766">
                  <c:v>41509</c:v>
                </c:pt>
                <c:pt idx="767">
                  <c:v>41508</c:v>
                </c:pt>
                <c:pt idx="768">
                  <c:v>41507</c:v>
                </c:pt>
                <c:pt idx="769">
                  <c:v>41506</c:v>
                </c:pt>
                <c:pt idx="770">
                  <c:v>41505</c:v>
                </c:pt>
                <c:pt idx="771">
                  <c:v>41502</c:v>
                </c:pt>
                <c:pt idx="772">
                  <c:v>41501</c:v>
                </c:pt>
                <c:pt idx="773">
                  <c:v>41500</c:v>
                </c:pt>
                <c:pt idx="774">
                  <c:v>41499</c:v>
                </c:pt>
                <c:pt idx="775">
                  <c:v>41498</c:v>
                </c:pt>
                <c:pt idx="776">
                  <c:v>41495</c:v>
                </c:pt>
                <c:pt idx="777">
                  <c:v>41494</c:v>
                </c:pt>
                <c:pt idx="778">
                  <c:v>41493</c:v>
                </c:pt>
                <c:pt idx="779">
                  <c:v>41492</c:v>
                </c:pt>
                <c:pt idx="780">
                  <c:v>41491</c:v>
                </c:pt>
                <c:pt idx="781">
                  <c:v>41488</c:v>
                </c:pt>
                <c:pt idx="782">
                  <c:v>41487</c:v>
                </c:pt>
                <c:pt idx="783">
                  <c:v>41486</c:v>
                </c:pt>
                <c:pt idx="784">
                  <c:v>41485</c:v>
                </c:pt>
                <c:pt idx="785">
                  <c:v>41484</c:v>
                </c:pt>
                <c:pt idx="786">
                  <c:v>41481</c:v>
                </c:pt>
                <c:pt idx="787">
                  <c:v>41480</c:v>
                </c:pt>
                <c:pt idx="788">
                  <c:v>41479</c:v>
                </c:pt>
                <c:pt idx="789">
                  <c:v>41478</c:v>
                </c:pt>
                <c:pt idx="790">
                  <c:v>41477</c:v>
                </c:pt>
                <c:pt idx="791">
                  <c:v>41474</c:v>
                </c:pt>
                <c:pt idx="792">
                  <c:v>41473</c:v>
                </c:pt>
                <c:pt idx="793">
                  <c:v>41472</c:v>
                </c:pt>
                <c:pt idx="794">
                  <c:v>41471</c:v>
                </c:pt>
                <c:pt idx="795">
                  <c:v>41470</c:v>
                </c:pt>
                <c:pt idx="796">
                  <c:v>41467</c:v>
                </c:pt>
                <c:pt idx="797">
                  <c:v>41466</c:v>
                </c:pt>
                <c:pt idx="798">
                  <c:v>41465</c:v>
                </c:pt>
                <c:pt idx="799">
                  <c:v>41464</c:v>
                </c:pt>
                <c:pt idx="800">
                  <c:v>41463</c:v>
                </c:pt>
                <c:pt idx="801">
                  <c:v>41460</c:v>
                </c:pt>
                <c:pt idx="802">
                  <c:v>41459</c:v>
                </c:pt>
                <c:pt idx="803">
                  <c:v>41458</c:v>
                </c:pt>
                <c:pt idx="804">
                  <c:v>41457</c:v>
                </c:pt>
                <c:pt idx="805">
                  <c:v>41456</c:v>
                </c:pt>
                <c:pt idx="806">
                  <c:v>41453</c:v>
                </c:pt>
                <c:pt idx="807">
                  <c:v>41452</c:v>
                </c:pt>
                <c:pt idx="808">
                  <c:v>41451</c:v>
                </c:pt>
                <c:pt idx="809">
                  <c:v>41450</c:v>
                </c:pt>
                <c:pt idx="810">
                  <c:v>41449</c:v>
                </c:pt>
                <c:pt idx="811">
                  <c:v>41446</c:v>
                </c:pt>
                <c:pt idx="812">
                  <c:v>41445</c:v>
                </c:pt>
                <c:pt idx="813">
                  <c:v>41444</c:v>
                </c:pt>
                <c:pt idx="814">
                  <c:v>41443</c:v>
                </c:pt>
                <c:pt idx="815">
                  <c:v>41442</c:v>
                </c:pt>
                <c:pt idx="816">
                  <c:v>41439</c:v>
                </c:pt>
                <c:pt idx="817">
                  <c:v>41438</c:v>
                </c:pt>
                <c:pt idx="818">
                  <c:v>41437</c:v>
                </c:pt>
                <c:pt idx="819">
                  <c:v>41436</c:v>
                </c:pt>
                <c:pt idx="820">
                  <c:v>41435</c:v>
                </c:pt>
                <c:pt idx="821">
                  <c:v>41432</c:v>
                </c:pt>
                <c:pt idx="822">
                  <c:v>41431</c:v>
                </c:pt>
                <c:pt idx="823">
                  <c:v>41430</c:v>
                </c:pt>
                <c:pt idx="824">
                  <c:v>41429</c:v>
                </c:pt>
                <c:pt idx="825">
                  <c:v>41428</c:v>
                </c:pt>
                <c:pt idx="826">
                  <c:v>41425</c:v>
                </c:pt>
                <c:pt idx="827">
                  <c:v>41424</c:v>
                </c:pt>
                <c:pt idx="828">
                  <c:v>41423</c:v>
                </c:pt>
                <c:pt idx="829">
                  <c:v>41422</c:v>
                </c:pt>
                <c:pt idx="830">
                  <c:v>41421</c:v>
                </c:pt>
                <c:pt idx="831">
                  <c:v>41418</c:v>
                </c:pt>
                <c:pt idx="832">
                  <c:v>41417</c:v>
                </c:pt>
                <c:pt idx="833">
                  <c:v>41416</c:v>
                </c:pt>
                <c:pt idx="834">
                  <c:v>41415</c:v>
                </c:pt>
                <c:pt idx="835">
                  <c:v>41414</c:v>
                </c:pt>
                <c:pt idx="836">
                  <c:v>41411</c:v>
                </c:pt>
                <c:pt idx="837">
                  <c:v>41410</c:v>
                </c:pt>
                <c:pt idx="838">
                  <c:v>41409</c:v>
                </c:pt>
                <c:pt idx="839">
                  <c:v>41408</c:v>
                </c:pt>
                <c:pt idx="840">
                  <c:v>41407</c:v>
                </c:pt>
                <c:pt idx="841">
                  <c:v>41404</c:v>
                </c:pt>
                <c:pt idx="842">
                  <c:v>41403</c:v>
                </c:pt>
                <c:pt idx="843">
                  <c:v>41402</c:v>
                </c:pt>
                <c:pt idx="844">
                  <c:v>41401</c:v>
                </c:pt>
                <c:pt idx="845">
                  <c:v>41400</c:v>
                </c:pt>
                <c:pt idx="846">
                  <c:v>41397</c:v>
                </c:pt>
                <c:pt idx="847">
                  <c:v>41396</c:v>
                </c:pt>
                <c:pt idx="848">
                  <c:v>41395</c:v>
                </c:pt>
                <c:pt idx="849">
                  <c:v>41394</c:v>
                </c:pt>
                <c:pt idx="850">
                  <c:v>41393</c:v>
                </c:pt>
                <c:pt idx="851">
                  <c:v>41390</c:v>
                </c:pt>
                <c:pt idx="852">
                  <c:v>41389</c:v>
                </c:pt>
                <c:pt idx="853">
                  <c:v>41388</c:v>
                </c:pt>
                <c:pt idx="854">
                  <c:v>41387</c:v>
                </c:pt>
                <c:pt idx="855">
                  <c:v>41386</c:v>
                </c:pt>
                <c:pt idx="856">
                  <c:v>41383</c:v>
                </c:pt>
                <c:pt idx="857">
                  <c:v>41382</c:v>
                </c:pt>
                <c:pt idx="858">
                  <c:v>41381</c:v>
                </c:pt>
                <c:pt idx="859">
                  <c:v>41380</c:v>
                </c:pt>
                <c:pt idx="860">
                  <c:v>41379</c:v>
                </c:pt>
                <c:pt idx="861">
                  <c:v>41376</c:v>
                </c:pt>
                <c:pt idx="862">
                  <c:v>41375</c:v>
                </c:pt>
                <c:pt idx="863">
                  <c:v>41374</c:v>
                </c:pt>
                <c:pt idx="864">
                  <c:v>41373</c:v>
                </c:pt>
                <c:pt idx="865">
                  <c:v>41372</c:v>
                </c:pt>
                <c:pt idx="866">
                  <c:v>41369</c:v>
                </c:pt>
                <c:pt idx="867">
                  <c:v>41368</c:v>
                </c:pt>
                <c:pt idx="868">
                  <c:v>41367</c:v>
                </c:pt>
                <c:pt idx="869">
                  <c:v>41366</c:v>
                </c:pt>
                <c:pt idx="870">
                  <c:v>41365</c:v>
                </c:pt>
                <c:pt idx="871">
                  <c:v>41362</c:v>
                </c:pt>
                <c:pt idx="872">
                  <c:v>41361</c:v>
                </c:pt>
                <c:pt idx="873">
                  <c:v>41360</c:v>
                </c:pt>
                <c:pt idx="874">
                  <c:v>41359</c:v>
                </c:pt>
                <c:pt idx="875">
                  <c:v>41358</c:v>
                </c:pt>
                <c:pt idx="876">
                  <c:v>41355</c:v>
                </c:pt>
                <c:pt idx="877">
                  <c:v>41354</c:v>
                </c:pt>
                <c:pt idx="878">
                  <c:v>41353</c:v>
                </c:pt>
                <c:pt idx="879">
                  <c:v>41352</c:v>
                </c:pt>
                <c:pt idx="880">
                  <c:v>41351</c:v>
                </c:pt>
                <c:pt idx="881">
                  <c:v>41348</c:v>
                </c:pt>
                <c:pt idx="882">
                  <c:v>41347</c:v>
                </c:pt>
                <c:pt idx="883">
                  <c:v>41346</c:v>
                </c:pt>
                <c:pt idx="884">
                  <c:v>41345</c:v>
                </c:pt>
                <c:pt idx="885">
                  <c:v>41344</c:v>
                </c:pt>
                <c:pt idx="886">
                  <c:v>41341</c:v>
                </c:pt>
                <c:pt idx="887">
                  <c:v>41340</c:v>
                </c:pt>
                <c:pt idx="888">
                  <c:v>41339</c:v>
                </c:pt>
                <c:pt idx="889">
                  <c:v>41338</c:v>
                </c:pt>
                <c:pt idx="890">
                  <c:v>41337</c:v>
                </c:pt>
                <c:pt idx="891">
                  <c:v>41334</c:v>
                </c:pt>
                <c:pt idx="892">
                  <c:v>41333</c:v>
                </c:pt>
                <c:pt idx="893">
                  <c:v>41332</c:v>
                </c:pt>
                <c:pt idx="894">
                  <c:v>41331</c:v>
                </c:pt>
                <c:pt idx="895">
                  <c:v>41330</c:v>
                </c:pt>
                <c:pt idx="896">
                  <c:v>41327</c:v>
                </c:pt>
                <c:pt idx="897">
                  <c:v>41326</c:v>
                </c:pt>
                <c:pt idx="898">
                  <c:v>41325</c:v>
                </c:pt>
                <c:pt idx="899">
                  <c:v>41324</c:v>
                </c:pt>
                <c:pt idx="900">
                  <c:v>41323</c:v>
                </c:pt>
                <c:pt idx="901">
                  <c:v>41320</c:v>
                </c:pt>
                <c:pt idx="902">
                  <c:v>41319</c:v>
                </c:pt>
                <c:pt idx="903">
                  <c:v>41318</c:v>
                </c:pt>
                <c:pt idx="904">
                  <c:v>41317</c:v>
                </c:pt>
                <c:pt idx="905">
                  <c:v>41316</c:v>
                </c:pt>
                <c:pt idx="906">
                  <c:v>41313</c:v>
                </c:pt>
                <c:pt idx="907">
                  <c:v>41312</c:v>
                </c:pt>
                <c:pt idx="908">
                  <c:v>41311</c:v>
                </c:pt>
                <c:pt idx="909">
                  <c:v>41310</c:v>
                </c:pt>
                <c:pt idx="910">
                  <c:v>41309</c:v>
                </c:pt>
                <c:pt idx="911">
                  <c:v>41306</c:v>
                </c:pt>
                <c:pt idx="912">
                  <c:v>41305</c:v>
                </c:pt>
                <c:pt idx="913">
                  <c:v>41304</c:v>
                </c:pt>
                <c:pt idx="914">
                  <c:v>41303</c:v>
                </c:pt>
                <c:pt idx="915">
                  <c:v>41302</c:v>
                </c:pt>
                <c:pt idx="916">
                  <c:v>41299</c:v>
                </c:pt>
                <c:pt idx="917">
                  <c:v>41298</c:v>
                </c:pt>
                <c:pt idx="918">
                  <c:v>41297</c:v>
                </c:pt>
                <c:pt idx="919">
                  <c:v>41296</c:v>
                </c:pt>
                <c:pt idx="920">
                  <c:v>41295</c:v>
                </c:pt>
                <c:pt idx="921">
                  <c:v>41292</c:v>
                </c:pt>
                <c:pt idx="922">
                  <c:v>41291</c:v>
                </c:pt>
                <c:pt idx="923">
                  <c:v>41290</c:v>
                </c:pt>
                <c:pt idx="924">
                  <c:v>41289</c:v>
                </c:pt>
                <c:pt idx="925">
                  <c:v>41288</c:v>
                </c:pt>
                <c:pt idx="926">
                  <c:v>41285</c:v>
                </c:pt>
                <c:pt idx="927">
                  <c:v>41284</c:v>
                </c:pt>
                <c:pt idx="928">
                  <c:v>41283</c:v>
                </c:pt>
                <c:pt idx="929">
                  <c:v>41282</c:v>
                </c:pt>
                <c:pt idx="930">
                  <c:v>41281</c:v>
                </c:pt>
                <c:pt idx="931">
                  <c:v>41278</c:v>
                </c:pt>
                <c:pt idx="932">
                  <c:v>41277</c:v>
                </c:pt>
                <c:pt idx="933">
                  <c:v>41276</c:v>
                </c:pt>
                <c:pt idx="934">
                  <c:v>41275</c:v>
                </c:pt>
                <c:pt idx="935">
                  <c:v>41274</c:v>
                </c:pt>
                <c:pt idx="936">
                  <c:v>41271</c:v>
                </c:pt>
                <c:pt idx="937">
                  <c:v>41270</c:v>
                </c:pt>
                <c:pt idx="938">
                  <c:v>41269</c:v>
                </c:pt>
                <c:pt idx="939">
                  <c:v>41268</c:v>
                </c:pt>
                <c:pt idx="940">
                  <c:v>41267</c:v>
                </c:pt>
                <c:pt idx="941">
                  <c:v>41264</c:v>
                </c:pt>
                <c:pt idx="942">
                  <c:v>41263</c:v>
                </c:pt>
                <c:pt idx="943">
                  <c:v>41262</c:v>
                </c:pt>
                <c:pt idx="944">
                  <c:v>41261</c:v>
                </c:pt>
                <c:pt idx="945">
                  <c:v>41260</c:v>
                </c:pt>
                <c:pt idx="946">
                  <c:v>41257</c:v>
                </c:pt>
                <c:pt idx="947">
                  <c:v>41256</c:v>
                </c:pt>
                <c:pt idx="948">
                  <c:v>41255</c:v>
                </c:pt>
                <c:pt idx="949">
                  <c:v>41254</c:v>
                </c:pt>
                <c:pt idx="950">
                  <c:v>41253</c:v>
                </c:pt>
                <c:pt idx="951">
                  <c:v>41250</c:v>
                </c:pt>
                <c:pt idx="952">
                  <c:v>41249</c:v>
                </c:pt>
                <c:pt idx="953">
                  <c:v>41248</c:v>
                </c:pt>
                <c:pt idx="954">
                  <c:v>41247</c:v>
                </c:pt>
                <c:pt idx="955">
                  <c:v>41246</c:v>
                </c:pt>
                <c:pt idx="956">
                  <c:v>41243</c:v>
                </c:pt>
                <c:pt idx="957">
                  <c:v>41242</c:v>
                </c:pt>
                <c:pt idx="958">
                  <c:v>41241</c:v>
                </c:pt>
                <c:pt idx="959">
                  <c:v>41240</c:v>
                </c:pt>
                <c:pt idx="960">
                  <c:v>41239</c:v>
                </c:pt>
                <c:pt idx="961">
                  <c:v>41236</c:v>
                </c:pt>
                <c:pt idx="962">
                  <c:v>41235</c:v>
                </c:pt>
                <c:pt idx="963">
                  <c:v>41234</c:v>
                </c:pt>
                <c:pt idx="964">
                  <c:v>41233</c:v>
                </c:pt>
                <c:pt idx="965">
                  <c:v>41232</c:v>
                </c:pt>
                <c:pt idx="966">
                  <c:v>41229</c:v>
                </c:pt>
                <c:pt idx="967">
                  <c:v>41228</c:v>
                </c:pt>
                <c:pt idx="968">
                  <c:v>41227</c:v>
                </c:pt>
                <c:pt idx="969">
                  <c:v>41226</c:v>
                </c:pt>
                <c:pt idx="970">
                  <c:v>41225</c:v>
                </c:pt>
                <c:pt idx="971">
                  <c:v>41222</c:v>
                </c:pt>
                <c:pt idx="972">
                  <c:v>41221</c:v>
                </c:pt>
                <c:pt idx="973">
                  <c:v>41220</c:v>
                </c:pt>
                <c:pt idx="974">
                  <c:v>41219</c:v>
                </c:pt>
                <c:pt idx="975">
                  <c:v>41218</c:v>
                </c:pt>
                <c:pt idx="976">
                  <c:v>41215</c:v>
                </c:pt>
                <c:pt idx="977">
                  <c:v>41214</c:v>
                </c:pt>
                <c:pt idx="978">
                  <c:v>41213</c:v>
                </c:pt>
                <c:pt idx="979">
                  <c:v>41212</c:v>
                </c:pt>
                <c:pt idx="980">
                  <c:v>41211</c:v>
                </c:pt>
                <c:pt idx="981">
                  <c:v>41208</c:v>
                </c:pt>
                <c:pt idx="982">
                  <c:v>41207</c:v>
                </c:pt>
                <c:pt idx="983">
                  <c:v>41206</c:v>
                </c:pt>
                <c:pt idx="984">
                  <c:v>41205</c:v>
                </c:pt>
                <c:pt idx="985">
                  <c:v>41204</c:v>
                </c:pt>
                <c:pt idx="986">
                  <c:v>41201</c:v>
                </c:pt>
                <c:pt idx="987">
                  <c:v>41200</c:v>
                </c:pt>
                <c:pt idx="988">
                  <c:v>41199</c:v>
                </c:pt>
                <c:pt idx="989">
                  <c:v>41198</c:v>
                </c:pt>
                <c:pt idx="990">
                  <c:v>41197</c:v>
                </c:pt>
                <c:pt idx="991">
                  <c:v>41194</c:v>
                </c:pt>
                <c:pt idx="992">
                  <c:v>41193</c:v>
                </c:pt>
                <c:pt idx="993">
                  <c:v>41192</c:v>
                </c:pt>
                <c:pt idx="994">
                  <c:v>41191</c:v>
                </c:pt>
                <c:pt idx="995">
                  <c:v>41190</c:v>
                </c:pt>
                <c:pt idx="996">
                  <c:v>41187</c:v>
                </c:pt>
                <c:pt idx="997">
                  <c:v>41186</c:v>
                </c:pt>
                <c:pt idx="998">
                  <c:v>41185</c:v>
                </c:pt>
                <c:pt idx="999">
                  <c:v>41184</c:v>
                </c:pt>
                <c:pt idx="1000">
                  <c:v>41183</c:v>
                </c:pt>
                <c:pt idx="1001">
                  <c:v>41180</c:v>
                </c:pt>
                <c:pt idx="1002">
                  <c:v>41179</c:v>
                </c:pt>
                <c:pt idx="1003">
                  <c:v>41178</c:v>
                </c:pt>
                <c:pt idx="1004">
                  <c:v>41177</c:v>
                </c:pt>
                <c:pt idx="1005">
                  <c:v>41176</c:v>
                </c:pt>
                <c:pt idx="1006">
                  <c:v>41173</c:v>
                </c:pt>
                <c:pt idx="1007">
                  <c:v>41172</c:v>
                </c:pt>
                <c:pt idx="1008">
                  <c:v>41171</c:v>
                </c:pt>
                <c:pt idx="1009">
                  <c:v>41170</c:v>
                </c:pt>
                <c:pt idx="1010">
                  <c:v>41169</c:v>
                </c:pt>
                <c:pt idx="1011">
                  <c:v>41166</c:v>
                </c:pt>
                <c:pt idx="1012">
                  <c:v>41165</c:v>
                </c:pt>
                <c:pt idx="1013">
                  <c:v>41164</c:v>
                </c:pt>
                <c:pt idx="1014">
                  <c:v>41163</c:v>
                </c:pt>
                <c:pt idx="1015">
                  <c:v>41162</c:v>
                </c:pt>
                <c:pt idx="1016">
                  <c:v>41159</c:v>
                </c:pt>
                <c:pt idx="1017">
                  <c:v>41158</c:v>
                </c:pt>
                <c:pt idx="1018">
                  <c:v>41157</c:v>
                </c:pt>
                <c:pt idx="1019">
                  <c:v>41156</c:v>
                </c:pt>
                <c:pt idx="1020">
                  <c:v>41155</c:v>
                </c:pt>
                <c:pt idx="1021">
                  <c:v>41152</c:v>
                </c:pt>
                <c:pt idx="1022">
                  <c:v>41151</c:v>
                </c:pt>
                <c:pt idx="1023">
                  <c:v>41150</c:v>
                </c:pt>
                <c:pt idx="1024">
                  <c:v>41149</c:v>
                </c:pt>
                <c:pt idx="1025">
                  <c:v>41148</c:v>
                </c:pt>
                <c:pt idx="1026">
                  <c:v>41145</c:v>
                </c:pt>
                <c:pt idx="1027">
                  <c:v>41144</c:v>
                </c:pt>
                <c:pt idx="1028">
                  <c:v>41143</c:v>
                </c:pt>
                <c:pt idx="1029">
                  <c:v>41142</c:v>
                </c:pt>
                <c:pt idx="1030">
                  <c:v>41141</c:v>
                </c:pt>
                <c:pt idx="1031">
                  <c:v>41138</c:v>
                </c:pt>
                <c:pt idx="1032">
                  <c:v>41137</c:v>
                </c:pt>
                <c:pt idx="1033">
                  <c:v>41136</c:v>
                </c:pt>
                <c:pt idx="1034">
                  <c:v>41135</c:v>
                </c:pt>
                <c:pt idx="1035">
                  <c:v>41134</c:v>
                </c:pt>
                <c:pt idx="1036">
                  <c:v>41131</c:v>
                </c:pt>
                <c:pt idx="1037">
                  <c:v>41130</c:v>
                </c:pt>
                <c:pt idx="1038">
                  <c:v>41129</c:v>
                </c:pt>
                <c:pt idx="1039">
                  <c:v>41128</c:v>
                </c:pt>
                <c:pt idx="1040">
                  <c:v>41127</c:v>
                </c:pt>
                <c:pt idx="1041">
                  <c:v>41124</c:v>
                </c:pt>
                <c:pt idx="1042">
                  <c:v>41123</c:v>
                </c:pt>
                <c:pt idx="1043">
                  <c:v>41122</c:v>
                </c:pt>
                <c:pt idx="1044">
                  <c:v>41121</c:v>
                </c:pt>
                <c:pt idx="1045">
                  <c:v>41120</c:v>
                </c:pt>
                <c:pt idx="1046">
                  <c:v>41117</c:v>
                </c:pt>
                <c:pt idx="1047">
                  <c:v>41116</c:v>
                </c:pt>
                <c:pt idx="1048">
                  <c:v>41115</c:v>
                </c:pt>
                <c:pt idx="1049">
                  <c:v>41114</c:v>
                </c:pt>
                <c:pt idx="1050">
                  <c:v>41113</c:v>
                </c:pt>
                <c:pt idx="1051">
                  <c:v>41110</c:v>
                </c:pt>
                <c:pt idx="1052">
                  <c:v>41109</c:v>
                </c:pt>
                <c:pt idx="1053">
                  <c:v>41108</c:v>
                </c:pt>
                <c:pt idx="1054">
                  <c:v>41107</c:v>
                </c:pt>
                <c:pt idx="1055">
                  <c:v>41106</c:v>
                </c:pt>
                <c:pt idx="1056">
                  <c:v>41103</c:v>
                </c:pt>
                <c:pt idx="1057">
                  <c:v>41102</c:v>
                </c:pt>
                <c:pt idx="1058">
                  <c:v>41101</c:v>
                </c:pt>
                <c:pt idx="1059">
                  <c:v>41100</c:v>
                </c:pt>
                <c:pt idx="1060">
                  <c:v>41099</c:v>
                </c:pt>
                <c:pt idx="1061">
                  <c:v>41096</c:v>
                </c:pt>
                <c:pt idx="1062">
                  <c:v>41095</c:v>
                </c:pt>
                <c:pt idx="1063">
                  <c:v>41094</c:v>
                </c:pt>
                <c:pt idx="1064">
                  <c:v>41093</c:v>
                </c:pt>
                <c:pt idx="1065">
                  <c:v>41092</c:v>
                </c:pt>
                <c:pt idx="1066">
                  <c:v>41089</c:v>
                </c:pt>
                <c:pt idx="1067">
                  <c:v>41088</c:v>
                </c:pt>
                <c:pt idx="1068">
                  <c:v>41087</c:v>
                </c:pt>
                <c:pt idx="1069">
                  <c:v>41086</c:v>
                </c:pt>
                <c:pt idx="1070">
                  <c:v>41085</c:v>
                </c:pt>
                <c:pt idx="1071">
                  <c:v>41082</c:v>
                </c:pt>
                <c:pt idx="1072">
                  <c:v>41081</c:v>
                </c:pt>
                <c:pt idx="1073">
                  <c:v>41080</c:v>
                </c:pt>
                <c:pt idx="1074">
                  <c:v>41079</c:v>
                </c:pt>
                <c:pt idx="1075">
                  <c:v>41078</c:v>
                </c:pt>
                <c:pt idx="1076">
                  <c:v>41075</c:v>
                </c:pt>
                <c:pt idx="1077">
                  <c:v>41074</c:v>
                </c:pt>
                <c:pt idx="1078">
                  <c:v>41073</c:v>
                </c:pt>
                <c:pt idx="1079">
                  <c:v>41072</c:v>
                </c:pt>
                <c:pt idx="1080">
                  <c:v>41071</c:v>
                </c:pt>
                <c:pt idx="1081">
                  <c:v>41068</c:v>
                </c:pt>
                <c:pt idx="1082">
                  <c:v>41067</c:v>
                </c:pt>
                <c:pt idx="1083">
                  <c:v>41066</c:v>
                </c:pt>
                <c:pt idx="1084">
                  <c:v>41065</c:v>
                </c:pt>
                <c:pt idx="1085">
                  <c:v>41064</c:v>
                </c:pt>
                <c:pt idx="1086">
                  <c:v>41061</c:v>
                </c:pt>
                <c:pt idx="1087">
                  <c:v>41060</c:v>
                </c:pt>
                <c:pt idx="1088">
                  <c:v>41059</c:v>
                </c:pt>
                <c:pt idx="1089">
                  <c:v>41058</c:v>
                </c:pt>
                <c:pt idx="1090">
                  <c:v>41057</c:v>
                </c:pt>
                <c:pt idx="1091">
                  <c:v>41054</c:v>
                </c:pt>
                <c:pt idx="1092">
                  <c:v>41053</c:v>
                </c:pt>
                <c:pt idx="1093">
                  <c:v>41052</c:v>
                </c:pt>
                <c:pt idx="1094">
                  <c:v>41051</c:v>
                </c:pt>
                <c:pt idx="1095">
                  <c:v>41050</c:v>
                </c:pt>
                <c:pt idx="1096">
                  <c:v>41047</c:v>
                </c:pt>
                <c:pt idx="1097">
                  <c:v>41046</c:v>
                </c:pt>
                <c:pt idx="1098">
                  <c:v>41045</c:v>
                </c:pt>
                <c:pt idx="1099">
                  <c:v>41044</c:v>
                </c:pt>
                <c:pt idx="1100">
                  <c:v>41043</c:v>
                </c:pt>
                <c:pt idx="1101">
                  <c:v>41040</c:v>
                </c:pt>
                <c:pt idx="1102">
                  <c:v>41039</c:v>
                </c:pt>
                <c:pt idx="1103">
                  <c:v>41038</c:v>
                </c:pt>
                <c:pt idx="1104">
                  <c:v>41037</c:v>
                </c:pt>
                <c:pt idx="1105">
                  <c:v>41036</c:v>
                </c:pt>
                <c:pt idx="1106">
                  <c:v>41033</c:v>
                </c:pt>
                <c:pt idx="1107">
                  <c:v>41032</c:v>
                </c:pt>
                <c:pt idx="1108">
                  <c:v>41031</c:v>
                </c:pt>
                <c:pt idx="1109">
                  <c:v>41030</c:v>
                </c:pt>
                <c:pt idx="1110">
                  <c:v>41029</c:v>
                </c:pt>
                <c:pt idx="1111">
                  <c:v>41026</c:v>
                </c:pt>
                <c:pt idx="1112">
                  <c:v>41025</c:v>
                </c:pt>
                <c:pt idx="1113">
                  <c:v>41024</c:v>
                </c:pt>
                <c:pt idx="1114">
                  <c:v>41023</c:v>
                </c:pt>
                <c:pt idx="1115">
                  <c:v>41022</c:v>
                </c:pt>
                <c:pt idx="1116">
                  <c:v>41019</c:v>
                </c:pt>
                <c:pt idx="1117">
                  <c:v>41018</c:v>
                </c:pt>
                <c:pt idx="1118">
                  <c:v>41017</c:v>
                </c:pt>
                <c:pt idx="1119">
                  <c:v>41016</c:v>
                </c:pt>
                <c:pt idx="1120">
                  <c:v>41015</c:v>
                </c:pt>
                <c:pt idx="1121">
                  <c:v>41012</c:v>
                </c:pt>
                <c:pt idx="1122">
                  <c:v>41011</c:v>
                </c:pt>
                <c:pt idx="1123">
                  <c:v>41010</c:v>
                </c:pt>
                <c:pt idx="1124">
                  <c:v>41009</c:v>
                </c:pt>
                <c:pt idx="1125">
                  <c:v>41008</c:v>
                </c:pt>
                <c:pt idx="1126">
                  <c:v>41005</c:v>
                </c:pt>
                <c:pt idx="1127">
                  <c:v>41004</c:v>
                </c:pt>
                <c:pt idx="1128">
                  <c:v>41003</c:v>
                </c:pt>
                <c:pt idx="1129">
                  <c:v>41002</c:v>
                </c:pt>
                <c:pt idx="1130">
                  <c:v>41001</c:v>
                </c:pt>
                <c:pt idx="1131">
                  <c:v>40998</c:v>
                </c:pt>
                <c:pt idx="1132">
                  <c:v>40997</c:v>
                </c:pt>
                <c:pt idx="1133">
                  <c:v>40996</c:v>
                </c:pt>
                <c:pt idx="1134">
                  <c:v>40995</c:v>
                </c:pt>
                <c:pt idx="1135">
                  <c:v>40994</c:v>
                </c:pt>
                <c:pt idx="1136">
                  <c:v>40991</c:v>
                </c:pt>
                <c:pt idx="1137">
                  <c:v>40990</c:v>
                </c:pt>
                <c:pt idx="1138">
                  <c:v>40989</c:v>
                </c:pt>
                <c:pt idx="1139">
                  <c:v>40988</c:v>
                </c:pt>
                <c:pt idx="1140">
                  <c:v>40987</c:v>
                </c:pt>
                <c:pt idx="1141">
                  <c:v>40984</c:v>
                </c:pt>
                <c:pt idx="1142">
                  <c:v>40983</c:v>
                </c:pt>
                <c:pt idx="1143">
                  <c:v>40982</c:v>
                </c:pt>
                <c:pt idx="1144">
                  <c:v>40981</c:v>
                </c:pt>
                <c:pt idx="1145">
                  <c:v>40980</c:v>
                </c:pt>
                <c:pt idx="1146">
                  <c:v>40977</c:v>
                </c:pt>
                <c:pt idx="1147">
                  <c:v>40976</c:v>
                </c:pt>
                <c:pt idx="1148">
                  <c:v>40975</c:v>
                </c:pt>
                <c:pt idx="1149">
                  <c:v>40974</c:v>
                </c:pt>
                <c:pt idx="1150">
                  <c:v>40973</c:v>
                </c:pt>
                <c:pt idx="1151">
                  <c:v>40970</c:v>
                </c:pt>
                <c:pt idx="1152">
                  <c:v>40969</c:v>
                </c:pt>
                <c:pt idx="1153">
                  <c:v>40968</c:v>
                </c:pt>
                <c:pt idx="1154">
                  <c:v>40967</c:v>
                </c:pt>
                <c:pt idx="1155">
                  <c:v>40966</c:v>
                </c:pt>
                <c:pt idx="1156">
                  <c:v>40963</c:v>
                </c:pt>
                <c:pt idx="1157">
                  <c:v>40962</c:v>
                </c:pt>
                <c:pt idx="1158">
                  <c:v>40961</c:v>
                </c:pt>
                <c:pt idx="1159">
                  <c:v>40960</c:v>
                </c:pt>
                <c:pt idx="1160">
                  <c:v>40959</c:v>
                </c:pt>
                <c:pt idx="1161">
                  <c:v>40956</c:v>
                </c:pt>
                <c:pt idx="1162">
                  <c:v>40955</c:v>
                </c:pt>
                <c:pt idx="1163">
                  <c:v>40954</c:v>
                </c:pt>
                <c:pt idx="1164">
                  <c:v>40953</c:v>
                </c:pt>
                <c:pt idx="1165">
                  <c:v>40952</c:v>
                </c:pt>
                <c:pt idx="1166">
                  <c:v>40949</c:v>
                </c:pt>
                <c:pt idx="1167">
                  <c:v>40948</c:v>
                </c:pt>
                <c:pt idx="1168">
                  <c:v>40947</c:v>
                </c:pt>
                <c:pt idx="1169">
                  <c:v>40946</c:v>
                </c:pt>
                <c:pt idx="1170">
                  <c:v>40945</c:v>
                </c:pt>
                <c:pt idx="1171">
                  <c:v>40942</c:v>
                </c:pt>
                <c:pt idx="1172">
                  <c:v>40941</c:v>
                </c:pt>
                <c:pt idx="1173">
                  <c:v>40940</c:v>
                </c:pt>
                <c:pt idx="1174">
                  <c:v>40939</c:v>
                </c:pt>
                <c:pt idx="1175">
                  <c:v>40938</c:v>
                </c:pt>
                <c:pt idx="1176">
                  <c:v>40935</c:v>
                </c:pt>
                <c:pt idx="1177">
                  <c:v>40934</c:v>
                </c:pt>
                <c:pt idx="1178">
                  <c:v>40933</c:v>
                </c:pt>
                <c:pt idx="1179">
                  <c:v>40932</c:v>
                </c:pt>
                <c:pt idx="1180">
                  <c:v>40931</c:v>
                </c:pt>
                <c:pt idx="1181">
                  <c:v>40928</c:v>
                </c:pt>
                <c:pt idx="1182">
                  <c:v>40927</c:v>
                </c:pt>
                <c:pt idx="1183">
                  <c:v>40926</c:v>
                </c:pt>
                <c:pt idx="1184">
                  <c:v>40925</c:v>
                </c:pt>
                <c:pt idx="1185">
                  <c:v>40924</c:v>
                </c:pt>
                <c:pt idx="1186">
                  <c:v>40921</c:v>
                </c:pt>
                <c:pt idx="1187">
                  <c:v>40920</c:v>
                </c:pt>
                <c:pt idx="1188">
                  <c:v>40919</c:v>
                </c:pt>
                <c:pt idx="1189">
                  <c:v>40918</c:v>
                </c:pt>
                <c:pt idx="1190">
                  <c:v>40917</c:v>
                </c:pt>
                <c:pt idx="1191">
                  <c:v>40914</c:v>
                </c:pt>
                <c:pt idx="1192">
                  <c:v>40913</c:v>
                </c:pt>
                <c:pt idx="1193">
                  <c:v>40912</c:v>
                </c:pt>
                <c:pt idx="1194">
                  <c:v>40911</c:v>
                </c:pt>
                <c:pt idx="1195">
                  <c:v>40910</c:v>
                </c:pt>
                <c:pt idx="1196">
                  <c:v>40907</c:v>
                </c:pt>
                <c:pt idx="1197">
                  <c:v>40906</c:v>
                </c:pt>
                <c:pt idx="1198">
                  <c:v>40905</c:v>
                </c:pt>
                <c:pt idx="1199">
                  <c:v>40904</c:v>
                </c:pt>
                <c:pt idx="1200">
                  <c:v>40903</c:v>
                </c:pt>
                <c:pt idx="1201">
                  <c:v>40900</c:v>
                </c:pt>
                <c:pt idx="1202">
                  <c:v>40899</c:v>
                </c:pt>
                <c:pt idx="1203">
                  <c:v>40898</c:v>
                </c:pt>
                <c:pt idx="1204">
                  <c:v>40897</c:v>
                </c:pt>
                <c:pt idx="1205">
                  <c:v>40896</c:v>
                </c:pt>
                <c:pt idx="1206">
                  <c:v>40893</c:v>
                </c:pt>
                <c:pt idx="1207">
                  <c:v>40892</c:v>
                </c:pt>
                <c:pt idx="1208">
                  <c:v>40891</c:v>
                </c:pt>
                <c:pt idx="1209">
                  <c:v>40890</c:v>
                </c:pt>
                <c:pt idx="1210">
                  <c:v>40889</c:v>
                </c:pt>
                <c:pt idx="1211">
                  <c:v>40886</c:v>
                </c:pt>
                <c:pt idx="1212">
                  <c:v>40885</c:v>
                </c:pt>
                <c:pt idx="1213">
                  <c:v>40884</c:v>
                </c:pt>
                <c:pt idx="1214">
                  <c:v>40883</c:v>
                </c:pt>
                <c:pt idx="1215">
                  <c:v>40882</c:v>
                </c:pt>
                <c:pt idx="1216">
                  <c:v>40879</c:v>
                </c:pt>
                <c:pt idx="1217">
                  <c:v>40878</c:v>
                </c:pt>
                <c:pt idx="1218">
                  <c:v>40877</c:v>
                </c:pt>
                <c:pt idx="1219">
                  <c:v>40876</c:v>
                </c:pt>
                <c:pt idx="1220">
                  <c:v>40875</c:v>
                </c:pt>
                <c:pt idx="1221">
                  <c:v>40872</c:v>
                </c:pt>
                <c:pt idx="1222">
                  <c:v>40871</c:v>
                </c:pt>
                <c:pt idx="1223">
                  <c:v>40870</c:v>
                </c:pt>
                <c:pt idx="1224">
                  <c:v>40869</c:v>
                </c:pt>
                <c:pt idx="1225">
                  <c:v>40868</c:v>
                </c:pt>
                <c:pt idx="1226">
                  <c:v>40865</c:v>
                </c:pt>
                <c:pt idx="1227">
                  <c:v>40864</c:v>
                </c:pt>
                <c:pt idx="1228">
                  <c:v>40863</c:v>
                </c:pt>
                <c:pt idx="1229">
                  <c:v>40862</c:v>
                </c:pt>
                <c:pt idx="1230">
                  <c:v>40861</c:v>
                </c:pt>
                <c:pt idx="1231">
                  <c:v>40858</c:v>
                </c:pt>
                <c:pt idx="1232">
                  <c:v>40857</c:v>
                </c:pt>
                <c:pt idx="1233">
                  <c:v>40856</c:v>
                </c:pt>
                <c:pt idx="1234">
                  <c:v>40855</c:v>
                </c:pt>
                <c:pt idx="1235">
                  <c:v>40854</c:v>
                </c:pt>
                <c:pt idx="1236">
                  <c:v>40851</c:v>
                </c:pt>
                <c:pt idx="1237">
                  <c:v>40850</c:v>
                </c:pt>
                <c:pt idx="1238">
                  <c:v>40849</c:v>
                </c:pt>
                <c:pt idx="1239">
                  <c:v>40848</c:v>
                </c:pt>
                <c:pt idx="1240">
                  <c:v>40847</c:v>
                </c:pt>
                <c:pt idx="1241">
                  <c:v>40844</c:v>
                </c:pt>
                <c:pt idx="1242">
                  <c:v>40843</c:v>
                </c:pt>
                <c:pt idx="1243">
                  <c:v>40842</c:v>
                </c:pt>
                <c:pt idx="1244">
                  <c:v>40841</c:v>
                </c:pt>
                <c:pt idx="1245">
                  <c:v>40840</c:v>
                </c:pt>
                <c:pt idx="1246">
                  <c:v>40837</c:v>
                </c:pt>
                <c:pt idx="1247">
                  <c:v>40836</c:v>
                </c:pt>
                <c:pt idx="1248">
                  <c:v>40835</c:v>
                </c:pt>
                <c:pt idx="1249">
                  <c:v>40834</c:v>
                </c:pt>
                <c:pt idx="1250">
                  <c:v>40833</c:v>
                </c:pt>
                <c:pt idx="1251">
                  <c:v>40830</c:v>
                </c:pt>
                <c:pt idx="1252">
                  <c:v>40829</c:v>
                </c:pt>
                <c:pt idx="1253">
                  <c:v>40828</c:v>
                </c:pt>
                <c:pt idx="1254">
                  <c:v>40827</c:v>
                </c:pt>
                <c:pt idx="1255">
                  <c:v>40826</c:v>
                </c:pt>
                <c:pt idx="1256">
                  <c:v>40823</c:v>
                </c:pt>
                <c:pt idx="1257">
                  <c:v>40822</c:v>
                </c:pt>
                <c:pt idx="1258">
                  <c:v>40821</c:v>
                </c:pt>
                <c:pt idx="1259">
                  <c:v>40820</c:v>
                </c:pt>
                <c:pt idx="1260">
                  <c:v>40819</c:v>
                </c:pt>
                <c:pt idx="1261">
                  <c:v>40816</c:v>
                </c:pt>
                <c:pt idx="1262">
                  <c:v>40815</c:v>
                </c:pt>
                <c:pt idx="1263">
                  <c:v>40814</c:v>
                </c:pt>
                <c:pt idx="1264">
                  <c:v>40813</c:v>
                </c:pt>
                <c:pt idx="1265">
                  <c:v>40812</c:v>
                </c:pt>
                <c:pt idx="1266">
                  <c:v>40809</c:v>
                </c:pt>
                <c:pt idx="1267">
                  <c:v>40808</c:v>
                </c:pt>
                <c:pt idx="1268">
                  <c:v>40807</c:v>
                </c:pt>
                <c:pt idx="1269">
                  <c:v>40806</c:v>
                </c:pt>
                <c:pt idx="1270">
                  <c:v>40805</c:v>
                </c:pt>
                <c:pt idx="1271">
                  <c:v>40802</c:v>
                </c:pt>
                <c:pt idx="1272">
                  <c:v>40801</c:v>
                </c:pt>
                <c:pt idx="1273">
                  <c:v>40800</c:v>
                </c:pt>
                <c:pt idx="1274">
                  <c:v>40799</c:v>
                </c:pt>
                <c:pt idx="1275">
                  <c:v>40798</c:v>
                </c:pt>
                <c:pt idx="1276">
                  <c:v>40795</c:v>
                </c:pt>
                <c:pt idx="1277">
                  <c:v>40794</c:v>
                </c:pt>
                <c:pt idx="1278">
                  <c:v>40793</c:v>
                </c:pt>
                <c:pt idx="1279">
                  <c:v>40792</c:v>
                </c:pt>
                <c:pt idx="1280">
                  <c:v>40791</c:v>
                </c:pt>
                <c:pt idx="1281">
                  <c:v>40788</c:v>
                </c:pt>
                <c:pt idx="1282">
                  <c:v>40787</c:v>
                </c:pt>
                <c:pt idx="1283">
                  <c:v>40786</c:v>
                </c:pt>
                <c:pt idx="1284">
                  <c:v>40785</c:v>
                </c:pt>
                <c:pt idx="1285">
                  <c:v>40784</c:v>
                </c:pt>
                <c:pt idx="1286">
                  <c:v>40781</c:v>
                </c:pt>
                <c:pt idx="1287">
                  <c:v>40780</c:v>
                </c:pt>
                <c:pt idx="1288">
                  <c:v>40779</c:v>
                </c:pt>
                <c:pt idx="1289">
                  <c:v>40778</c:v>
                </c:pt>
                <c:pt idx="1290">
                  <c:v>40777</c:v>
                </c:pt>
                <c:pt idx="1291">
                  <c:v>40774</c:v>
                </c:pt>
                <c:pt idx="1292">
                  <c:v>40773</c:v>
                </c:pt>
                <c:pt idx="1293">
                  <c:v>40772</c:v>
                </c:pt>
                <c:pt idx="1294">
                  <c:v>40771</c:v>
                </c:pt>
                <c:pt idx="1295">
                  <c:v>40770</c:v>
                </c:pt>
                <c:pt idx="1296">
                  <c:v>40767</c:v>
                </c:pt>
                <c:pt idx="1297">
                  <c:v>40766</c:v>
                </c:pt>
                <c:pt idx="1298">
                  <c:v>40765</c:v>
                </c:pt>
                <c:pt idx="1299">
                  <c:v>40764</c:v>
                </c:pt>
                <c:pt idx="1300">
                  <c:v>40763</c:v>
                </c:pt>
                <c:pt idx="1301">
                  <c:v>40760</c:v>
                </c:pt>
                <c:pt idx="1302">
                  <c:v>40759</c:v>
                </c:pt>
                <c:pt idx="1303">
                  <c:v>40758</c:v>
                </c:pt>
                <c:pt idx="1304">
                  <c:v>40757</c:v>
                </c:pt>
                <c:pt idx="1305">
                  <c:v>40756</c:v>
                </c:pt>
                <c:pt idx="1306">
                  <c:v>40753</c:v>
                </c:pt>
                <c:pt idx="1307">
                  <c:v>40752</c:v>
                </c:pt>
                <c:pt idx="1308">
                  <c:v>40751</c:v>
                </c:pt>
                <c:pt idx="1309">
                  <c:v>40750</c:v>
                </c:pt>
                <c:pt idx="1310">
                  <c:v>40749</c:v>
                </c:pt>
                <c:pt idx="1311">
                  <c:v>40746</c:v>
                </c:pt>
                <c:pt idx="1312">
                  <c:v>40745</c:v>
                </c:pt>
                <c:pt idx="1313">
                  <c:v>40744</c:v>
                </c:pt>
                <c:pt idx="1314">
                  <c:v>40743</c:v>
                </c:pt>
                <c:pt idx="1315">
                  <c:v>40742</c:v>
                </c:pt>
                <c:pt idx="1316">
                  <c:v>40739</c:v>
                </c:pt>
                <c:pt idx="1317">
                  <c:v>40738</c:v>
                </c:pt>
                <c:pt idx="1318">
                  <c:v>40737</c:v>
                </c:pt>
                <c:pt idx="1319">
                  <c:v>40736</c:v>
                </c:pt>
                <c:pt idx="1320">
                  <c:v>40735</c:v>
                </c:pt>
                <c:pt idx="1321">
                  <c:v>40732</c:v>
                </c:pt>
                <c:pt idx="1322">
                  <c:v>40731</c:v>
                </c:pt>
                <c:pt idx="1323">
                  <c:v>40730</c:v>
                </c:pt>
                <c:pt idx="1324">
                  <c:v>40729</c:v>
                </c:pt>
                <c:pt idx="1325">
                  <c:v>40728</c:v>
                </c:pt>
                <c:pt idx="1326">
                  <c:v>40725</c:v>
                </c:pt>
                <c:pt idx="1327">
                  <c:v>40724</c:v>
                </c:pt>
                <c:pt idx="1328">
                  <c:v>40723</c:v>
                </c:pt>
                <c:pt idx="1329">
                  <c:v>40722</c:v>
                </c:pt>
                <c:pt idx="1330">
                  <c:v>40721</c:v>
                </c:pt>
                <c:pt idx="1331">
                  <c:v>40718</c:v>
                </c:pt>
                <c:pt idx="1332">
                  <c:v>40717</c:v>
                </c:pt>
                <c:pt idx="1333">
                  <c:v>40716</c:v>
                </c:pt>
                <c:pt idx="1334">
                  <c:v>40715</c:v>
                </c:pt>
                <c:pt idx="1335">
                  <c:v>40714</c:v>
                </c:pt>
                <c:pt idx="1336">
                  <c:v>40711</c:v>
                </c:pt>
                <c:pt idx="1337">
                  <c:v>40710</c:v>
                </c:pt>
                <c:pt idx="1338">
                  <c:v>40709</c:v>
                </c:pt>
                <c:pt idx="1339">
                  <c:v>40708</c:v>
                </c:pt>
                <c:pt idx="1340">
                  <c:v>40707</c:v>
                </c:pt>
                <c:pt idx="1341">
                  <c:v>40704</c:v>
                </c:pt>
                <c:pt idx="1342">
                  <c:v>40703</c:v>
                </c:pt>
                <c:pt idx="1343">
                  <c:v>40702</c:v>
                </c:pt>
                <c:pt idx="1344">
                  <c:v>40701</c:v>
                </c:pt>
                <c:pt idx="1345">
                  <c:v>40700</c:v>
                </c:pt>
                <c:pt idx="1346">
                  <c:v>40697</c:v>
                </c:pt>
                <c:pt idx="1347">
                  <c:v>40696</c:v>
                </c:pt>
                <c:pt idx="1348">
                  <c:v>40695</c:v>
                </c:pt>
                <c:pt idx="1349">
                  <c:v>40694</c:v>
                </c:pt>
                <c:pt idx="1350">
                  <c:v>40693</c:v>
                </c:pt>
                <c:pt idx="1351">
                  <c:v>40690</c:v>
                </c:pt>
                <c:pt idx="1352">
                  <c:v>40689</c:v>
                </c:pt>
                <c:pt idx="1353">
                  <c:v>40688</c:v>
                </c:pt>
                <c:pt idx="1354">
                  <c:v>40687</c:v>
                </c:pt>
                <c:pt idx="1355">
                  <c:v>40686</c:v>
                </c:pt>
                <c:pt idx="1356">
                  <c:v>40683</c:v>
                </c:pt>
                <c:pt idx="1357">
                  <c:v>40682</c:v>
                </c:pt>
                <c:pt idx="1358">
                  <c:v>40681</c:v>
                </c:pt>
                <c:pt idx="1359">
                  <c:v>40680</c:v>
                </c:pt>
                <c:pt idx="1360">
                  <c:v>40679</c:v>
                </c:pt>
                <c:pt idx="1361">
                  <c:v>40676</c:v>
                </c:pt>
                <c:pt idx="1362">
                  <c:v>40675</c:v>
                </c:pt>
                <c:pt idx="1363">
                  <c:v>40674</c:v>
                </c:pt>
                <c:pt idx="1364">
                  <c:v>40673</c:v>
                </c:pt>
                <c:pt idx="1365">
                  <c:v>40672</c:v>
                </c:pt>
                <c:pt idx="1366">
                  <c:v>40669</c:v>
                </c:pt>
                <c:pt idx="1367">
                  <c:v>40668</c:v>
                </c:pt>
                <c:pt idx="1368">
                  <c:v>40667</c:v>
                </c:pt>
                <c:pt idx="1369">
                  <c:v>40666</c:v>
                </c:pt>
                <c:pt idx="1370">
                  <c:v>40665</c:v>
                </c:pt>
                <c:pt idx="1371">
                  <c:v>40662</c:v>
                </c:pt>
                <c:pt idx="1372">
                  <c:v>40661</c:v>
                </c:pt>
                <c:pt idx="1373">
                  <c:v>40660</c:v>
                </c:pt>
                <c:pt idx="1374">
                  <c:v>40659</c:v>
                </c:pt>
                <c:pt idx="1375">
                  <c:v>40658</c:v>
                </c:pt>
                <c:pt idx="1376">
                  <c:v>40655</c:v>
                </c:pt>
                <c:pt idx="1377">
                  <c:v>40654</c:v>
                </c:pt>
                <c:pt idx="1378">
                  <c:v>40653</c:v>
                </c:pt>
                <c:pt idx="1379">
                  <c:v>40652</c:v>
                </c:pt>
                <c:pt idx="1380">
                  <c:v>40651</c:v>
                </c:pt>
                <c:pt idx="1381">
                  <c:v>40648</c:v>
                </c:pt>
                <c:pt idx="1382">
                  <c:v>40647</c:v>
                </c:pt>
                <c:pt idx="1383">
                  <c:v>40646</c:v>
                </c:pt>
                <c:pt idx="1384">
                  <c:v>40645</c:v>
                </c:pt>
                <c:pt idx="1385">
                  <c:v>40644</c:v>
                </c:pt>
                <c:pt idx="1386">
                  <c:v>40641</c:v>
                </c:pt>
                <c:pt idx="1387">
                  <c:v>40640</c:v>
                </c:pt>
                <c:pt idx="1388">
                  <c:v>40639</c:v>
                </c:pt>
                <c:pt idx="1389">
                  <c:v>40638</c:v>
                </c:pt>
                <c:pt idx="1390">
                  <c:v>40637</c:v>
                </c:pt>
                <c:pt idx="1391">
                  <c:v>40634</c:v>
                </c:pt>
                <c:pt idx="1392">
                  <c:v>40633</c:v>
                </c:pt>
                <c:pt idx="1393">
                  <c:v>40632</c:v>
                </c:pt>
                <c:pt idx="1394">
                  <c:v>40631</c:v>
                </c:pt>
                <c:pt idx="1395">
                  <c:v>40630</c:v>
                </c:pt>
                <c:pt idx="1396">
                  <c:v>40627</c:v>
                </c:pt>
                <c:pt idx="1397">
                  <c:v>40626</c:v>
                </c:pt>
                <c:pt idx="1398">
                  <c:v>40625</c:v>
                </c:pt>
                <c:pt idx="1399">
                  <c:v>40624</c:v>
                </c:pt>
                <c:pt idx="1400">
                  <c:v>40623</c:v>
                </c:pt>
                <c:pt idx="1401">
                  <c:v>40620</c:v>
                </c:pt>
                <c:pt idx="1402">
                  <c:v>40619</c:v>
                </c:pt>
                <c:pt idx="1403">
                  <c:v>40618</c:v>
                </c:pt>
                <c:pt idx="1404">
                  <c:v>40617</c:v>
                </c:pt>
                <c:pt idx="1405">
                  <c:v>40616</c:v>
                </c:pt>
                <c:pt idx="1406">
                  <c:v>40613</c:v>
                </c:pt>
                <c:pt idx="1407">
                  <c:v>40612</c:v>
                </c:pt>
                <c:pt idx="1408">
                  <c:v>40611</c:v>
                </c:pt>
                <c:pt idx="1409">
                  <c:v>40610</c:v>
                </c:pt>
                <c:pt idx="1410">
                  <c:v>40609</c:v>
                </c:pt>
                <c:pt idx="1411">
                  <c:v>40606</c:v>
                </c:pt>
                <c:pt idx="1412">
                  <c:v>40605</c:v>
                </c:pt>
                <c:pt idx="1413">
                  <c:v>40604</c:v>
                </c:pt>
                <c:pt idx="1414">
                  <c:v>40603</c:v>
                </c:pt>
                <c:pt idx="1415">
                  <c:v>40602</c:v>
                </c:pt>
                <c:pt idx="1416">
                  <c:v>40599</c:v>
                </c:pt>
                <c:pt idx="1417">
                  <c:v>40598</c:v>
                </c:pt>
                <c:pt idx="1418">
                  <c:v>40597</c:v>
                </c:pt>
                <c:pt idx="1419">
                  <c:v>40596</c:v>
                </c:pt>
                <c:pt idx="1420">
                  <c:v>40595</c:v>
                </c:pt>
                <c:pt idx="1421">
                  <c:v>40592</c:v>
                </c:pt>
                <c:pt idx="1422">
                  <c:v>40591</c:v>
                </c:pt>
                <c:pt idx="1423">
                  <c:v>40590</c:v>
                </c:pt>
                <c:pt idx="1424">
                  <c:v>40589</c:v>
                </c:pt>
                <c:pt idx="1425">
                  <c:v>40588</c:v>
                </c:pt>
                <c:pt idx="1426">
                  <c:v>40585</c:v>
                </c:pt>
                <c:pt idx="1427">
                  <c:v>40584</c:v>
                </c:pt>
                <c:pt idx="1428">
                  <c:v>40583</c:v>
                </c:pt>
                <c:pt idx="1429">
                  <c:v>40582</c:v>
                </c:pt>
                <c:pt idx="1430">
                  <c:v>40581</c:v>
                </c:pt>
                <c:pt idx="1431">
                  <c:v>40578</c:v>
                </c:pt>
                <c:pt idx="1432">
                  <c:v>40577</c:v>
                </c:pt>
                <c:pt idx="1433">
                  <c:v>40576</c:v>
                </c:pt>
                <c:pt idx="1434">
                  <c:v>40575</c:v>
                </c:pt>
                <c:pt idx="1435">
                  <c:v>40574</c:v>
                </c:pt>
                <c:pt idx="1436">
                  <c:v>40571</c:v>
                </c:pt>
                <c:pt idx="1437">
                  <c:v>40570</c:v>
                </c:pt>
                <c:pt idx="1438">
                  <c:v>40569</c:v>
                </c:pt>
                <c:pt idx="1439">
                  <c:v>40568</c:v>
                </c:pt>
                <c:pt idx="1440">
                  <c:v>40567</c:v>
                </c:pt>
                <c:pt idx="1441">
                  <c:v>40564</c:v>
                </c:pt>
                <c:pt idx="1442">
                  <c:v>40563</c:v>
                </c:pt>
                <c:pt idx="1443">
                  <c:v>40562</c:v>
                </c:pt>
                <c:pt idx="1444">
                  <c:v>40561</c:v>
                </c:pt>
                <c:pt idx="1445">
                  <c:v>40560</c:v>
                </c:pt>
                <c:pt idx="1446">
                  <c:v>40557</c:v>
                </c:pt>
                <c:pt idx="1447">
                  <c:v>40556</c:v>
                </c:pt>
                <c:pt idx="1448">
                  <c:v>40555</c:v>
                </c:pt>
                <c:pt idx="1449">
                  <c:v>40554</c:v>
                </c:pt>
                <c:pt idx="1450">
                  <c:v>40553</c:v>
                </c:pt>
                <c:pt idx="1451">
                  <c:v>40550</c:v>
                </c:pt>
                <c:pt idx="1452">
                  <c:v>40549</c:v>
                </c:pt>
                <c:pt idx="1453">
                  <c:v>40548</c:v>
                </c:pt>
                <c:pt idx="1454">
                  <c:v>40547</c:v>
                </c:pt>
                <c:pt idx="1455">
                  <c:v>40546</c:v>
                </c:pt>
                <c:pt idx="1456">
                  <c:v>40543</c:v>
                </c:pt>
                <c:pt idx="1457">
                  <c:v>40542</c:v>
                </c:pt>
                <c:pt idx="1458">
                  <c:v>40541</c:v>
                </c:pt>
                <c:pt idx="1459">
                  <c:v>40540</c:v>
                </c:pt>
                <c:pt idx="1460">
                  <c:v>40539</c:v>
                </c:pt>
                <c:pt idx="1461">
                  <c:v>40536</c:v>
                </c:pt>
                <c:pt idx="1462">
                  <c:v>40535</c:v>
                </c:pt>
                <c:pt idx="1463">
                  <c:v>40534</c:v>
                </c:pt>
                <c:pt idx="1464">
                  <c:v>40533</c:v>
                </c:pt>
                <c:pt idx="1465">
                  <c:v>40532</c:v>
                </c:pt>
                <c:pt idx="1466">
                  <c:v>40529</c:v>
                </c:pt>
                <c:pt idx="1467">
                  <c:v>40528</c:v>
                </c:pt>
                <c:pt idx="1468">
                  <c:v>40527</c:v>
                </c:pt>
                <c:pt idx="1469">
                  <c:v>40526</c:v>
                </c:pt>
                <c:pt idx="1470">
                  <c:v>40525</c:v>
                </c:pt>
                <c:pt idx="1471">
                  <c:v>40522</c:v>
                </c:pt>
                <c:pt idx="1472">
                  <c:v>40521</c:v>
                </c:pt>
                <c:pt idx="1473">
                  <c:v>40520</c:v>
                </c:pt>
                <c:pt idx="1474">
                  <c:v>40519</c:v>
                </c:pt>
                <c:pt idx="1475">
                  <c:v>40518</c:v>
                </c:pt>
                <c:pt idx="1476">
                  <c:v>40515</c:v>
                </c:pt>
                <c:pt idx="1477">
                  <c:v>40514</c:v>
                </c:pt>
                <c:pt idx="1478">
                  <c:v>40513</c:v>
                </c:pt>
                <c:pt idx="1479">
                  <c:v>40512</c:v>
                </c:pt>
                <c:pt idx="1480">
                  <c:v>40511</c:v>
                </c:pt>
                <c:pt idx="1481">
                  <c:v>40508</c:v>
                </c:pt>
                <c:pt idx="1482">
                  <c:v>40507</c:v>
                </c:pt>
                <c:pt idx="1483">
                  <c:v>40506</c:v>
                </c:pt>
                <c:pt idx="1484">
                  <c:v>40505</c:v>
                </c:pt>
                <c:pt idx="1485">
                  <c:v>40504</c:v>
                </c:pt>
                <c:pt idx="1486">
                  <c:v>40501</c:v>
                </c:pt>
                <c:pt idx="1487">
                  <c:v>40500</c:v>
                </c:pt>
                <c:pt idx="1488">
                  <c:v>40499</c:v>
                </c:pt>
                <c:pt idx="1489">
                  <c:v>40498</c:v>
                </c:pt>
                <c:pt idx="1490">
                  <c:v>40497</c:v>
                </c:pt>
                <c:pt idx="1491">
                  <c:v>40494</c:v>
                </c:pt>
                <c:pt idx="1492">
                  <c:v>40493</c:v>
                </c:pt>
                <c:pt idx="1493">
                  <c:v>40492</c:v>
                </c:pt>
                <c:pt idx="1494">
                  <c:v>40491</c:v>
                </c:pt>
                <c:pt idx="1495">
                  <c:v>40490</c:v>
                </c:pt>
                <c:pt idx="1496">
                  <c:v>40487</c:v>
                </c:pt>
                <c:pt idx="1497">
                  <c:v>40486</c:v>
                </c:pt>
                <c:pt idx="1498">
                  <c:v>40485</c:v>
                </c:pt>
                <c:pt idx="1499">
                  <c:v>40484</c:v>
                </c:pt>
                <c:pt idx="1500">
                  <c:v>40483</c:v>
                </c:pt>
                <c:pt idx="1501">
                  <c:v>40480</c:v>
                </c:pt>
                <c:pt idx="1502">
                  <c:v>40479</c:v>
                </c:pt>
                <c:pt idx="1503">
                  <c:v>40478</c:v>
                </c:pt>
                <c:pt idx="1504">
                  <c:v>40477</c:v>
                </c:pt>
                <c:pt idx="1505">
                  <c:v>40476</c:v>
                </c:pt>
                <c:pt idx="1506">
                  <c:v>40473</c:v>
                </c:pt>
                <c:pt idx="1507">
                  <c:v>40472</c:v>
                </c:pt>
                <c:pt idx="1508">
                  <c:v>40471</c:v>
                </c:pt>
                <c:pt idx="1509">
                  <c:v>40470</c:v>
                </c:pt>
                <c:pt idx="1510">
                  <c:v>40469</c:v>
                </c:pt>
                <c:pt idx="1511">
                  <c:v>40466</c:v>
                </c:pt>
                <c:pt idx="1512">
                  <c:v>40465</c:v>
                </c:pt>
                <c:pt idx="1513">
                  <c:v>40464</c:v>
                </c:pt>
                <c:pt idx="1514">
                  <c:v>40463</c:v>
                </c:pt>
                <c:pt idx="1515">
                  <c:v>40462</c:v>
                </c:pt>
                <c:pt idx="1516">
                  <c:v>40459</c:v>
                </c:pt>
                <c:pt idx="1517">
                  <c:v>40458</c:v>
                </c:pt>
                <c:pt idx="1518">
                  <c:v>40457</c:v>
                </c:pt>
                <c:pt idx="1519">
                  <c:v>40456</c:v>
                </c:pt>
                <c:pt idx="1520">
                  <c:v>40455</c:v>
                </c:pt>
                <c:pt idx="1521">
                  <c:v>40452</c:v>
                </c:pt>
                <c:pt idx="1522">
                  <c:v>40451</c:v>
                </c:pt>
                <c:pt idx="1523">
                  <c:v>40450</c:v>
                </c:pt>
                <c:pt idx="1524">
                  <c:v>40449</c:v>
                </c:pt>
                <c:pt idx="1525">
                  <c:v>40448</c:v>
                </c:pt>
                <c:pt idx="1526">
                  <c:v>40445</c:v>
                </c:pt>
                <c:pt idx="1527">
                  <c:v>40444</c:v>
                </c:pt>
                <c:pt idx="1528">
                  <c:v>40443</c:v>
                </c:pt>
                <c:pt idx="1529">
                  <c:v>40442</c:v>
                </c:pt>
                <c:pt idx="1530">
                  <c:v>40441</c:v>
                </c:pt>
                <c:pt idx="1531">
                  <c:v>40438</c:v>
                </c:pt>
                <c:pt idx="1532">
                  <c:v>40437</c:v>
                </c:pt>
                <c:pt idx="1533">
                  <c:v>40436</c:v>
                </c:pt>
                <c:pt idx="1534">
                  <c:v>40435</c:v>
                </c:pt>
                <c:pt idx="1535">
                  <c:v>40434</c:v>
                </c:pt>
                <c:pt idx="1536">
                  <c:v>40431</c:v>
                </c:pt>
                <c:pt idx="1537">
                  <c:v>40430</c:v>
                </c:pt>
                <c:pt idx="1538">
                  <c:v>40429</c:v>
                </c:pt>
                <c:pt idx="1539">
                  <c:v>40428</c:v>
                </c:pt>
                <c:pt idx="1540">
                  <c:v>40427</c:v>
                </c:pt>
                <c:pt idx="1541">
                  <c:v>40424</c:v>
                </c:pt>
                <c:pt idx="1542">
                  <c:v>40423</c:v>
                </c:pt>
                <c:pt idx="1543">
                  <c:v>40422</c:v>
                </c:pt>
                <c:pt idx="1544">
                  <c:v>40421</c:v>
                </c:pt>
                <c:pt idx="1545">
                  <c:v>40420</c:v>
                </c:pt>
                <c:pt idx="1546">
                  <c:v>40417</c:v>
                </c:pt>
                <c:pt idx="1547">
                  <c:v>40416</c:v>
                </c:pt>
                <c:pt idx="1548">
                  <c:v>40415</c:v>
                </c:pt>
                <c:pt idx="1549">
                  <c:v>40414</c:v>
                </c:pt>
                <c:pt idx="1550">
                  <c:v>40413</c:v>
                </c:pt>
                <c:pt idx="1551">
                  <c:v>40410</c:v>
                </c:pt>
                <c:pt idx="1552">
                  <c:v>40409</c:v>
                </c:pt>
                <c:pt idx="1553">
                  <c:v>40408</c:v>
                </c:pt>
                <c:pt idx="1554">
                  <c:v>40407</c:v>
                </c:pt>
                <c:pt idx="1555">
                  <c:v>40406</c:v>
                </c:pt>
                <c:pt idx="1556">
                  <c:v>40403</c:v>
                </c:pt>
                <c:pt idx="1557">
                  <c:v>40402</c:v>
                </c:pt>
                <c:pt idx="1558">
                  <c:v>40401</c:v>
                </c:pt>
                <c:pt idx="1559">
                  <c:v>40400</c:v>
                </c:pt>
                <c:pt idx="1560">
                  <c:v>40399</c:v>
                </c:pt>
                <c:pt idx="1561">
                  <c:v>40396</c:v>
                </c:pt>
                <c:pt idx="1562">
                  <c:v>40395</c:v>
                </c:pt>
                <c:pt idx="1563">
                  <c:v>40394</c:v>
                </c:pt>
                <c:pt idx="1564">
                  <c:v>40393</c:v>
                </c:pt>
                <c:pt idx="1565">
                  <c:v>40392</c:v>
                </c:pt>
                <c:pt idx="1566">
                  <c:v>40389</c:v>
                </c:pt>
                <c:pt idx="1567">
                  <c:v>40388</c:v>
                </c:pt>
                <c:pt idx="1568">
                  <c:v>40387</c:v>
                </c:pt>
                <c:pt idx="1569">
                  <c:v>40386</c:v>
                </c:pt>
                <c:pt idx="1570">
                  <c:v>40385</c:v>
                </c:pt>
                <c:pt idx="1571">
                  <c:v>40382</c:v>
                </c:pt>
                <c:pt idx="1572">
                  <c:v>40381</c:v>
                </c:pt>
                <c:pt idx="1573">
                  <c:v>40380</c:v>
                </c:pt>
                <c:pt idx="1574">
                  <c:v>40379</c:v>
                </c:pt>
                <c:pt idx="1575">
                  <c:v>40378</c:v>
                </c:pt>
                <c:pt idx="1576">
                  <c:v>40375</c:v>
                </c:pt>
                <c:pt idx="1577">
                  <c:v>40374</c:v>
                </c:pt>
                <c:pt idx="1578">
                  <c:v>40373</c:v>
                </c:pt>
                <c:pt idx="1579">
                  <c:v>40372</c:v>
                </c:pt>
                <c:pt idx="1580">
                  <c:v>40371</c:v>
                </c:pt>
                <c:pt idx="1581">
                  <c:v>40368</c:v>
                </c:pt>
                <c:pt idx="1582">
                  <c:v>40367</c:v>
                </c:pt>
                <c:pt idx="1583">
                  <c:v>40366</c:v>
                </c:pt>
                <c:pt idx="1584">
                  <c:v>40365</c:v>
                </c:pt>
                <c:pt idx="1585">
                  <c:v>40364</c:v>
                </c:pt>
                <c:pt idx="1586">
                  <c:v>40361</c:v>
                </c:pt>
                <c:pt idx="1587">
                  <c:v>40360</c:v>
                </c:pt>
                <c:pt idx="1588">
                  <c:v>40359</c:v>
                </c:pt>
                <c:pt idx="1589">
                  <c:v>40358</c:v>
                </c:pt>
                <c:pt idx="1590">
                  <c:v>40357</c:v>
                </c:pt>
                <c:pt idx="1591">
                  <c:v>40354</c:v>
                </c:pt>
                <c:pt idx="1592">
                  <c:v>40353</c:v>
                </c:pt>
                <c:pt idx="1593">
                  <c:v>40352</c:v>
                </c:pt>
                <c:pt idx="1594">
                  <c:v>40351</c:v>
                </c:pt>
                <c:pt idx="1595">
                  <c:v>40350</c:v>
                </c:pt>
                <c:pt idx="1596">
                  <c:v>40347</c:v>
                </c:pt>
                <c:pt idx="1597">
                  <c:v>40346</c:v>
                </c:pt>
                <c:pt idx="1598">
                  <c:v>40345</c:v>
                </c:pt>
                <c:pt idx="1599">
                  <c:v>40344</c:v>
                </c:pt>
                <c:pt idx="1600">
                  <c:v>40343</c:v>
                </c:pt>
                <c:pt idx="1601">
                  <c:v>40340</c:v>
                </c:pt>
                <c:pt idx="1602">
                  <c:v>40339</c:v>
                </c:pt>
                <c:pt idx="1603">
                  <c:v>40338</c:v>
                </c:pt>
                <c:pt idx="1604">
                  <c:v>40337</c:v>
                </c:pt>
                <c:pt idx="1605">
                  <c:v>40336</c:v>
                </c:pt>
                <c:pt idx="1606">
                  <c:v>40333</c:v>
                </c:pt>
                <c:pt idx="1607">
                  <c:v>40332</c:v>
                </c:pt>
                <c:pt idx="1608">
                  <c:v>40331</c:v>
                </c:pt>
                <c:pt idx="1609">
                  <c:v>40330</c:v>
                </c:pt>
                <c:pt idx="1610">
                  <c:v>40329</c:v>
                </c:pt>
                <c:pt idx="1611">
                  <c:v>40326</c:v>
                </c:pt>
                <c:pt idx="1612">
                  <c:v>40325</c:v>
                </c:pt>
                <c:pt idx="1613">
                  <c:v>40324</c:v>
                </c:pt>
                <c:pt idx="1614">
                  <c:v>40323</c:v>
                </c:pt>
                <c:pt idx="1615">
                  <c:v>40322</c:v>
                </c:pt>
                <c:pt idx="1616">
                  <c:v>40319</c:v>
                </c:pt>
                <c:pt idx="1617">
                  <c:v>40318</c:v>
                </c:pt>
                <c:pt idx="1618">
                  <c:v>40317</c:v>
                </c:pt>
                <c:pt idx="1619">
                  <c:v>40316</c:v>
                </c:pt>
                <c:pt idx="1620">
                  <c:v>40315</c:v>
                </c:pt>
                <c:pt idx="1621">
                  <c:v>40312</c:v>
                </c:pt>
                <c:pt idx="1622">
                  <c:v>40311</c:v>
                </c:pt>
                <c:pt idx="1623">
                  <c:v>40310</c:v>
                </c:pt>
                <c:pt idx="1624">
                  <c:v>40309</c:v>
                </c:pt>
                <c:pt idx="1625">
                  <c:v>40308</c:v>
                </c:pt>
                <c:pt idx="1626">
                  <c:v>40305</c:v>
                </c:pt>
                <c:pt idx="1627">
                  <c:v>40304</c:v>
                </c:pt>
                <c:pt idx="1628">
                  <c:v>40303</c:v>
                </c:pt>
                <c:pt idx="1629">
                  <c:v>40302</c:v>
                </c:pt>
                <c:pt idx="1630">
                  <c:v>40301</c:v>
                </c:pt>
                <c:pt idx="1631">
                  <c:v>40298</c:v>
                </c:pt>
                <c:pt idx="1632">
                  <c:v>40297</c:v>
                </c:pt>
                <c:pt idx="1633">
                  <c:v>40296</c:v>
                </c:pt>
                <c:pt idx="1634">
                  <c:v>40295</c:v>
                </c:pt>
              </c:numCache>
            </c:numRef>
          </c:cat>
          <c:val>
            <c:numRef>
              <c:f>Sheet1!$C$2:$C$1636</c:f>
              <c:numCache>
                <c:formatCode>General</c:formatCode>
                <c:ptCount val="1635"/>
                <c:pt idx="0">
                  <c:v>19.107199999999999</c:v>
                </c:pt>
                <c:pt idx="1">
                  <c:v>19.227699999999999</c:v>
                </c:pt>
                <c:pt idx="2">
                  <c:v>19.317299999999999</c:v>
                </c:pt>
                <c:pt idx="3">
                  <c:v>19.336600000000001</c:v>
                </c:pt>
                <c:pt idx="4">
                  <c:v>19.323</c:v>
                </c:pt>
                <c:pt idx="5">
                  <c:v>19.185099999999991</c:v>
                </c:pt>
                <c:pt idx="6">
                  <c:v>19.204799999999999</c:v>
                </c:pt>
                <c:pt idx="7">
                  <c:v>19.166599999999999</c:v>
                </c:pt>
                <c:pt idx="8">
                  <c:v>19.288900000000002</c:v>
                </c:pt>
                <c:pt idx="9">
                  <c:v>19.255800000000001</c:v>
                </c:pt>
                <c:pt idx="10">
                  <c:v>19.389700000000001</c:v>
                </c:pt>
                <c:pt idx="11">
                  <c:v>19.2577</c:v>
                </c:pt>
                <c:pt idx="12">
                  <c:v>19.181000000000001</c:v>
                </c:pt>
                <c:pt idx="13">
                  <c:v>19.023700000000002</c:v>
                </c:pt>
                <c:pt idx="14">
                  <c:v>18.966100000000001</c:v>
                </c:pt>
                <c:pt idx="15">
                  <c:v>18.622</c:v>
                </c:pt>
                <c:pt idx="16">
                  <c:v>18.533200000000001</c:v>
                </c:pt>
                <c:pt idx="17">
                  <c:v>18.085699999999989</c:v>
                </c:pt>
                <c:pt idx="18">
                  <c:v>18.0352</c:v>
                </c:pt>
                <c:pt idx="19">
                  <c:v>17.971</c:v>
                </c:pt>
                <c:pt idx="20">
                  <c:v>18.3142</c:v>
                </c:pt>
                <c:pt idx="21">
                  <c:v>18.395299999999999</c:v>
                </c:pt>
                <c:pt idx="22">
                  <c:v>18.310300000000009</c:v>
                </c:pt>
                <c:pt idx="23">
                  <c:v>17.748799999999989</c:v>
                </c:pt>
                <c:pt idx="24">
                  <c:v>17.453499999999991</c:v>
                </c:pt>
                <c:pt idx="25">
                  <c:v>17.324200000000001</c:v>
                </c:pt>
                <c:pt idx="26">
                  <c:v>17.931999999999999</c:v>
                </c:pt>
                <c:pt idx="27">
                  <c:v>18.753900000000009</c:v>
                </c:pt>
                <c:pt idx="28">
                  <c:v>18.465499999999992</c:v>
                </c:pt>
                <c:pt idx="29">
                  <c:v>18.4419</c:v>
                </c:pt>
                <c:pt idx="30">
                  <c:v>18.497399999999999</c:v>
                </c:pt>
                <c:pt idx="31">
                  <c:v>18.396999999999991</c:v>
                </c:pt>
                <c:pt idx="32">
                  <c:v>18.310199999999991</c:v>
                </c:pt>
                <c:pt idx="33">
                  <c:v>18.244</c:v>
                </c:pt>
                <c:pt idx="34">
                  <c:v>18.173999999999999</c:v>
                </c:pt>
                <c:pt idx="35">
                  <c:v>18.3157</c:v>
                </c:pt>
                <c:pt idx="36">
                  <c:v>18.550799999999999</c:v>
                </c:pt>
                <c:pt idx="37">
                  <c:v>18.679099999999991</c:v>
                </c:pt>
                <c:pt idx="38">
                  <c:v>18.8001</c:v>
                </c:pt>
                <c:pt idx="39">
                  <c:v>18.6799</c:v>
                </c:pt>
                <c:pt idx="40">
                  <c:v>18.677199999999999</c:v>
                </c:pt>
                <c:pt idx="41">
                  <c:v>18.510400000000001</c:v>
                </c:pt>
                <c:pt idx="42">
                  <c:v>18.3568</c:v>
                </c:pt>
                <c:pt idx="43">
                  <c:v>18.279699999999991</c:v>
                </c:pt>
                <c:pt idx="44">
                  <c:v>18.226800000000001</c:v>
                </c:pt>
                <c:pt idx="45">
                  <c:v>18.2639</c:v>
                </c:pt>
                <c:pt idx="46">
                  <c:v>18.2639</c:v>
                </c:pt>
                <c:pt idx="47">
                  <c:v>18.259799999999991</c:v>
                </c:pt>
                <c:pt idx="48">
                  <c:v>18.462599999999991</c:v>
                </c:pt>
                <c:pt idx="49">
                  <c:v>18.2485</c:v>
                </c:pt>
                <c:pt idx="50">
                  <c:v>18.129300000000001</c:v>
                </c:pt>
                <c:pt idx="51">
                  <c:v>18.043800000000001</c:v>
                </c:pt>
                <c:pt idx="52">
                  <c:v>17.93</c:v>
                </c:pt>
                <c:pt idx="53">
                  <c:v>17.8627</c:v>
                </c:pt>
                <c:pt idx="54">
                  <c:v>18.142800000000001</c:v>
                </c:pt>
                <c:pt idx="55">
                  <c:v>18.1952</c:v>
                </c:pt>
                <c:pt idx="56">
                  <c:v>17.963000000000001</c:v>
                </c:pt>
                <c:pt idx="57">
                  <c:v>18.143699999999999</c:v>
                </c:pt>
                <c:pt idx="58">
                  <c:v>18.056999999999999</c:v>
                </c:pt>
                <c:pt idx="59">
                  <c:v>18.1479</c:v>
                </c:pt>
                <c:pt idx="60">
                  <c:v>17.838699999999999</c:v>
                </c:pt>
                <c:pt idx="61">
                  <c:v>18.065200000000001</c:v>
                </c:pt>
                <c:pt idx="62">
                  <c:v>17.913699999999999</c:v>
                </c:pt>
                <c:pt idx="63">
                  <c:v>18.006599999999999</c:v>
                </c:pt>
                <c:pt idx="64">
                  <c:v>18.179600000000001</c:v>
                </c:pt>
                <c:pt idx="65">
                  <c:v>18.502199999999991</c:v>
                </c:pt>
                <c:pt idx="66">
                  <c:v>18.4361</c:v>
                </c:pt>
                <c:pt idx="67">
                  <c:v>18.5533</c:v>
                </c:pt>
                <c:pt idx="68">
                  <c:v>18.7224</c:v>
                </c:pt>
                <c:pt idx="69">
                  <c:v>18.5928</c:v>
                </c:pt>
                <c:pt idx="70">
                  <c:v>18.385000000000002</c:v>
                </c:pt>
                <c:pt idx="71">
                  <c:v>18.4986</c:v>
                </c:pt>
                <c:pt idx="72">
                  <c:v>18.3764</c:v>
                </c:pt>
                <c:pt idx="73">
                  <c:v>18.463200000000001</c:v>
                </c:pt>
                <c:pt idx="74">
                  <c:v>18.514900000000001</c:v>
                </c:pt>
                <c:pt idx="75">
                  <c:v>18.128699999999991</c:v>
                </c:pt>
                <c:pt idx="76">
                  <c:v>18.045300000000001</c:v>
                </c:pt>
                <c:pt idx="77">
                  <c:v>17.976400000000002</c:v>
                </c:pt>
                <c:pt idx="78">
                  <c:v>18.001899999999999</c:v>
                </c:pt>
                <c:pt idx="79">
                  <c:v>17.7865</c:v>
                </c:pt>
                <c:pt idx="80">
                  <c:v>17.5823</c:v>
                </c:pt>
                <c:pt idx="81">
                  <c:v>17.4956</c:v>
                </c:pt>
                <c:pt idx="82">
                  <c:v>17.330200000000001</c:v>
                </c:pt>
                <c:pt idx="83">
                  <c:v>17.5505</c:v>
                </c:pt>
                <c:pt idx="84">
                  <c:v>17.3977</c:v>
                </c:pt>
                <c:pt idx="85">
                  <c:v>17.522300000000001</c:v>
                </c:pt>
                <c:pt idx="86">
                  <c:v>17.704499999999999</c:v>
                </c:pt>
                <c:pt idx="87">
                  <c:v>17.584399999999999</c:v>
                </c:pt>
                <c:pt idx="88">
                  <c:v>17.974799999999991</c:v>
                </c:pt>
                <c:pt idx="89">
                  <c:v>17.883600000000001</c:v>
                </c:pt>
                <c:pt idx="90">
                  <c:v>17.82</c:v>
                </c:pt>
                <c:pt idx="91">
                  <c:v>17.733699999999999</c:v>
                </c:pt>
                <c:pt idx="92">
                  <c:v>17.733699999999999</c:v>
                </c:pt>
                <c:pt idx="93">
                  <c:v>17.7302</c:v>
                </c:pt>
                <c:pt idx="94">
                  <c:v>17.950500000000002</c:v>
                </c:pt>
                <c:pt idx="95">
                  <c:v>17.939799999999991</c:v>
                </c:pt>
                <c:pt idx="96">
                  <c:v>17.999600000000001</c:v>
                </c:pt>
                <c:pt idx="97">
                  <c:v>17.990200000000002</c:v>
                </c:pt>
                <c:pt idx="98">
                  <c:v>17.602399999999999</c:v>
                </c:pt>
                <c:pt idx="99">
                  <c:v>17.300799999999999</c:v>
                </c:pt>
                <c:pt idx="100">
                  <c:v>17.4602</c:v>
                </c:pt>
                <c:pt idx="101">
                  <c:v>17.5748</c:v>
                </c:pt>
                <c:pt idx="102">
                  <c:v>17.270199999999999</c:v>
                </c:pt>
                <c:pt idx="103">
                  <c:v>17.1785</c:v>
                </c:pt>
                <c:pt idx="104">
                  <c:v>17.0656</c:v>
                </c:pt>
                <c:pt idx="105">
                  <c:v>17.407499999999999</c:v>
                </c:pt>
                <c:pt idx="106">
                  <c:v>17.206099999999999</c:v>
                </c:pt>
                <c:pt idx="107">
                  <c:v>17.004999999999999</c:v>
                </c:pt>
                <c:pt idx="108">
                  <c:v>16.914200000000001</c:v>
                </c:pt>
                <c:pt idx="109">
                  <c:v>16.988199999999988</c:v>
                </c:pt>
                <c:pt idx="110">
                  <c:v>16.563700000000001</c:v>
                </c:pt>
                <c:pt idx="111">
                  <c:v>16.573899999999991</c:v>
                </c:pt>
                <c:pt idx="112">
                  <c:v>16.3538</c:v>
                </c:pt>
                <c:pt idx="113">
                  <c:v>16.1495</c:v>
                </c:pt>
                <c:pt idx="114">
                  <c:v>15.9916</c:v>
                </c:pt>
                <c:pt idx="115">
                  <c:v>16.381399999999999</c:v>
                </c:pt>
                <c:pt idx="116">
                  <c:v>16.0809</c:v>
                </c:pt>
                <c:pt idx="117">
                  <c:v>16.253399999999999</c:v>
                </c:pt>
                <c:pt idx="118">
                  <c:v>16.3245</c:v>
                </c:pt>
                <c:pt idx="119">
                  <c:v>16.008199999999999</c:v>
                </c:pt>
                <c:pt idx="120">
                  <c:v>15.769</c:v>
                </c:pt>
                <c:pt idx="121">
                  <c:v>15.769</c:v>
                </c:pt>
                <c:pt idx="122">
                  <c:v>15.3325</c:v>
                </c:pt>
                <c:pt idx="123">
                  <c:v>15.672499999999999</c:v>
                </c:pt>
                <c:pt idx="124">
                  <c:v>15.825900000000001</c:v>
                </c:pt>
                <c:pt idx="125">
                  <c:v>15.6456</c:v>
                </c:pt>
                <c:pt idx="126">
                  <c:v>16.0533</c:v>
                </c:pt>
                <c:pt idx="127">
                  <c:v>16.222999999999999</c:v>
                </c:pt>
                <c:pt idx="128">
                  <c:v>15.787599999999999</c:v>
                </c:pt>
                <c:pt idx="129">
                  <c:v>15.2796</c:v>
                </c:pt>
                <c:pt idx="130">
                  <c:v>15.387</c:v>
                </c:pt>
                <c:pt idx="131">
                  <c:v>15.3744</c:v>
                </c:pt>
                <c:pt idx="132">
                  <c:v>14.942500000000001</c:v>
                </c:pt>
                <c:pt idx="133">
                  <c:v>14.8665</c:v>
                </c:pt>
                <c:pt idx="134">
                  <c:v>14.9887</c:v>
                </c:pt>
                <c:pt idx="135">
                  <c:v>14.7248</c:v>
                </c:pt>
                <c:pt idx="136">
                  <c:v>15.2219</c:v>
                </c:pt>
                <c:pt idx="137">
                  <c:v>14.9575</c:v>
                </c:pt>
                <c:pt idx="138">
                  <c:v>14.825100000000001</c:v>
                </c:pt>
                <c:pt idx="139">
                  <c:v>14.928800000000001</c:v>
                </c:pt>
                <c:pt idx="140">
                  <c:v>15.111599999999999</c:v>
                </c:pt>
                <c:pt idx="141">
                  <c:v>15.111599999999999</c:v>
                </c:pt>
                <c:pt idx="142">
                  <c:v>15.429500000000001</c:v>
                </c:pt>
                <c:pt idx="143">
                  <c:v>15.222</c:v>
                </c:pt>
                <c:pt idx="144">
                  <c:v>15.578099999999999</c:v>
                </c:pt>
                <c:pt idx="145">
                  <c:v>15.555300000000001</c:v>
                </c:pt>
                <c:pt idx="146">
                  <c:v>15.807</c:v>
                </c:pt>
                <c:pt idx="147">
                  <c:v>15.969900000000001</c:v>
                </c:pt>
                <c:pt idx="148">
                  <c:v>16.4192</c:v>
                </c:pt>
                <c:pt idx="149">
                  <c:v>16.858599999999999</c:v>
                </c:pt>
                <c:pt idx="150">
                  <c:v>16.862400000000001</c:v>
                </c:pt>
                <c:pt idx="151">
                  <c:v>17.142499999999991</c:v>
                </c:pt>
                <c:pt idx="152">
                  <c:v>17.142499999999991</c:v>
                </c:pt>
                <c:pt idx="153">
                  <c:v>16.8186</c:v>
                </c:pt>
                <c:pt idx="154">
                  <c:v>17.001300000000001</c:v>
                </c:pt>
                <c:pt idx="155">
                  <c:v>16.849299999999999</c:v>
                </c:pt>
                <c:pt idx="156">
                  <c:v>16.978300000000001</c:v>
                </c:pt>
                <c:pt idx="157">
                  <c:v>16.977599999999999</c:v>
                </c:pt>
                <c:pt idx="158">
                  <c:v>17.012699999999999</c:v>
                </c:pt>
                <c:pt idx="159">
                  <c:v>16.619800000000001</c:v>
                </c:pt>
                <c:pt idx="160">
                  <c:v>16.420999999999999</c:v>
                </c:pt>
                <c:pt idx="161">
                  <c:v>16.265599999999989</c:v>
                </c:pt>
                <c:pt idx="162">
                  <c:v>16.480699999999992</c:v>
                </c:pt>
                <c:pt idx="163">
                  <c:v>16.806000000000001</c:v>
                </c:pt>
                <c:pt idx="164">
                  <c:v>16.628499999999999</c:v>
                </c:pt>
                <c:pt idx="165">
                  <c:v>16.5412</c:v>
                </c:pt>
                <c:pt idx="166">
                  <c:v>16.776800000000001</c:v>
                </c:pt>
                <c:pt idx="167">
                  <c:v>17.237100000000009</c:v>
                </c:pt>
                <c:pt idx="168">
                  <c:v>17.368500000000001</c:v>
                </c:pt>
                <c:pt idx="169">
                  <c:v>16.852</c:v>
                </c:pt>
                <c:pt idx="170">
                  <c:v>17.185300000000002</c:v>
                </c:pt>
                <c:pt idx="171">
                  <c:v>17.4956</c:v>
                </c:pt>
                <c:pt idx="172">
                  <c:v>17.190300000000001</c:v>
                </c:pt>
                <c:pt idx="173">
                  <c:v>17.349399999999999</c:v>
                </c:pt>
                <c:pt idx="174">
                  <c:v>17.578199999999999</c:v>
                </c:pt>
                <c:pt idx="175">
                  <c:v>17.450500000000002</c:v>
                </c:pt>
                <c:pt idx="176">
                  <c:v>17.272300000000001</c:v>
                </c:pt>
                <c:pt idx="177">
                  <c:v>17.291</c:v>
                </c:pt>
                <c:pt idx="178">
                  <c:v>17.291</c:v>
                </c:pt>
                <c:pt idx="179">
                  <c:v>17.395900000000001</c:v>
                </c:pt>
                <c:pt idx="180">
                  <c:v>17.258600000000001</c:v>
                </c:pt>
                <c:pt idx="181">
                  <c:v>17.248100000000001</c:v>
                </c:pt>
                <c:pt idx="182">
                  <c:v>17.2944</c:v>
                </c:pt>
                <c:pt idx="183">
                  <c:v>17.579799999999999</c:v>
                </c:pt>
                <c:pt idx="184">
                  <c:v>17.2818</c:v>
                </c:pt>
                <c:pt idx="185">
                  <c:v>17.299600000000002</c:v>
                </c:pt>
                <c:pt idx="186">
                  <c:v>17.081199999999999</c:v>
                </c:pt>
                <c:pt idx="187">
                  <c:v>16.872599999999991</c:v>
                </c:pt>
                <c:pt idx="188">
                  <c:v>17.212700000000002</c:v>
                </c:pt>
                <c:pt idx="189">
                  <c:v>17.191099999999999</c:v>
                </c:pt>
                <c:pt idx="190">
                  <c:v>17.327300000000001</c:v>
                </c:pt>
                <c:pt idx="191">
                  <c:v>17.437100000000001</c:v>
                </c:pt>
                <c:pt idx="192">
                  <c:v>17.3978</c:v>
                </c:pt>
                <c:pt idx="193">
                  <c:v>17.492599999999989</c:v>
                </c:pt>
                <c:pt idx="194">
                  <c:v>17.606300000000001</c:v>
                </c:pt>
                <c:pt idx="195">
                  <c:v>17.5318</c:v>
                </c:pt>
                <c:pt idx="196">
                  <c:v>17.439900000000009</c:v>
                </c:pt>
                <c:pt idx="197">
                  <c:v>17.343900000000001</c:v>
                </c:pt>
                <c:pt idx="198">
                  <c:v>17.325700000000001</c:v>
                </c:pt>
                <c:pt idx="199">
                  <c:v>17.061</c:v>
                </c:pt>
                <c:pt idx="200">
                  <c:v>17.144300000000001</c:v>
                </c:pt>
                <c:pt idx="201">
                  <c:v>17.261500000000002</c:v>
                </c:pt>
                <c:pt idx="202">
                  <c:v>17.124099999999999</c:v>
                </c:pt>
                <c:pt idx="203">
                  <c:v>16.6661</c:v>
                </c:pt>
                <c:pt idx="204">
                  <c:v>16.8218</c:v>
                </c:pt>
                <c:pt idx="205">
                  <c:v>16.7836</c:v>
                </c:pt>
                <c:pt idx="206">
                  <c:v>16.914200000000001</c:v>
                </c:pt>
                <c:pt idx="207">
                  <c:v>16.909800000000001</c:v>
                </c:pt>
                <c:pt idx="208">
                  <c:v>16.868600000000001</c:v>
                </c:pt>
                <c:pt idx="209">
                  <c:v>16.720800000000001</c:v>
                </c:pt>
                <c:pt idx="210">
                  <c:v>16.786799999999989</c:v>
                </c:pt>
                <c:pt idx="211">
                  <c:v>16.935600000000001</c:v>
                </c:pt>
                <c:pt idx="212">
                  <c:v>16.944900000000001</c:v>
                </c:pt>
                <c:pt idx="213">
                  <c:v>16.708400000000001</c:v>
                </c:pt>
                <c:pt idx="214">
                  <c:v>16.488099999999989</c:v>
                </c:pt>
                <c:pt idx="215">
                  <c:v>16.28</c:v>
                </c:pt>
                <c:pt idx="216">
                  <c:v>15.853199999999999</c:v>
                </c:pt>
                <c:pt idx="217">
                  <c:v>15.4796</c:v>
                </c:pt>
                <c:pt idx="218">
                  <c:v>15.317600000000001</c:v>
                </c:pt>
                <c:pt idx="219">
                  <c:v>14.2827</c:v>
                </c:pt>
                <c:pt idx="220">
                  <c:v>14.2234</c:v>
                </c:pt>
                <c:pt idx="221">
                  <c:v>14.7333</c:v>
                </c:pt>
                <c:pt idx="222">
                  <c:v>14.7509</c:v>
                </c:pt>
                <c:pt idx="223">
                  <c:v>14.793799999999999</c:v>
                </c:pt>
                <c:pt idx="224">
                  <c:v>15.1145</c:v>
                </c:pt>
                <c:pt idx="225">
                  <c:v>15.395300000000001</c:v>
                </c:pt>
                <c:pt idx="226">
                  <c:v>15.333500000000001</c:v>
                </c:pt>
                <c:pt idx="227">
                  <c:v>15.6541</c:v>
                </c:pt>
                <c:pt idx="228">
                  <c:v>15.7347</c:v>
                </c:pt>
                <c:pt idx="229">
                  <c:v>15.5108</c:v>
                </c:pt>
                <c:pt idx="230">
                  <c:v>15.3819</c:v>
                </c:pt>
                <c:pt idx="231">
                  <c:v>15.581</c:v>
                </c:pt>
                <c:pt idx="232">
                  <c:v>15.6058</c:v>
                </c:pt>
                <c:pt idx="233">
                  <c:v>15.573</c:v>
                </c:pt>
                <c:pt idx="234">
                  <c:v>15.696099999999999</c:v>
                </c:pt>
                <c:pt idx="235">
                  <c:v>15.3078</c:v>
                </c:pt>
                <c:pt idx="236">
                  <c:v>16.052199999999999</c:v>
                </c:pt>
                <c:pt idx="237">
                  <c:v>15.6243</c:v>
                </c:pt>
                <c:pt idx="238">
                  <c:v>15.5288</c:v>
                </c:pt>
                <c:pt idx="239">
                  <c:v>15.309900000000001</c:v>
                </c:pt>
                <c:pt idx="240">
                  <c:v>15.8109</c:v>
                </c:pt>
                <c:pt idx="241">
                  <c:v>15.97</c:v>
                </c:pt>
                <c:pt idx="242">
                  <c:v>15.8695</c:v>
                </c:pt>
                <c:pt idx="243">
                  <c:v>15.263</c:v>
                </c:pt>
                <c:pt idx="244">
                  <c:v>14.895</c:v>
                </c:pt>
                <c:pt idx="245">
                  <c:v>15.1676</c:v>
                </c:pt>
                <c:pt idx="246">
                  <c:v>15.8306</c:v>
                </c:pt>
                <c:pt idx="247">
                  <c:v>16.209900000000001</c:v>
                </c:pt>
                <c:pt idx="248">
                  <c:v>16.5045</c:v>
                </c:pt>
                <c:pt idx="249">
                  <c:v>16.711500000000001</c:v>
                </c:pt>
                <c:pt idx="250">
                  <c:v>16.826599999999999</c:v>
                </c:pt>
                <c:pt idx="251">
                  <c:v>16.7254</c:v>
                </c:pt>
                <c:pt idx="252">
                  <c:v>16.6511</c:v>
                </c:pt>
                <c:pt idx="253">
                  <c:v>16.6861</c:v>
                </c:pt>
                <c:pt idx="254">
                  <c:v>16.6449</c:v>
                </c:pt>
                <c:pt idx="255">
                  <c:v>16.971900000000009</c:v>
                </c:pt>
                <c:pt idx="256">
                  <c:v>16.2149</c:v>
                </c:pt>
                <c:pt idx="257">
                  <c:v>16.447299999999991</c:v>
                </c:pt>
                <c:pt idx="258">
                  <c:v>16.771699999999999</c:v>
                </c:pt>
                <c:pt idx="259">
                  <c:v>16.6876</c:v>
                </c:pt>
                <c:pt idx="260">
                  <c:v>16.6191</c:v>
                </c:pt>
                <c:pt idx="261">
                  <c:v>16.741</c:v>
                </c:pt>
                <c:pt idx="262">
                  <c:v>16.804200000000009</c:v>
                </c:pt>
                <c:pt idx="263">
                  <c:v>16.719799999999999</c:v>
                </c:pt>
                <c:pt idx="264">
                  <c:v>16.597999999999999</c:v>
                </c:pt>
                <c:pt idx="265">
                  <c:v>16.248999999999999</c:v>
                </c:pt>
                <c:pt idx="266">
                  <c:v>16.4283</c:v>
                </c:pt>
                <c:pt idx="267">
                  <c:v>16.8018</c:v>
                </c:pt>
                <c:pt idx="268">
                  <c:v>17.073899999999991</c:v>
                </c:pt>
                <c:pt idx="269">
                  <c:v>17.146599999999999</c:v>
                </c:pt>
                <c:pt idx="270">
                  <c:v>17.244</c:v>
                </c:pt>
                <c:pt idx="271">
                  <c:v>17.401</c:v>
                </c:pt>
                <c:pt idx="272">
                  <c:v>17.517499999999991</c:v>
                </c:pt>
                <c:pt idx="273">
                  <c:v>17.558700000000002</c:v>
                </c:pt>
                <c:pt idx="274">
                  <c:v>17.706099999999999</c:v>
                </c:pt>
                <c:pt idx="275">
                  <c:v>17.608000000000001</c:v>
                </c:pt>
                <c:pt idx="276">
                  <c:v>17.428799999999988</c:v>
                </c:pt>
                <c:pt idx="277">
                  <c:v>17.177800000000001</c:v>
                </c:pt>
                <c:pt idx="278">
                  <c:v>17.122499999999999</c:v>
                </c:pt>
                <c:pt idx="279">
                  <c:v>17.502199999999991</c:v>
                </c:pt>
                <c:pt idx="280">
                  <c:v>17.5608</c:v>
                </c:pt>
                <c:pt idx="281">
                  <c:v>17.716000000000001</c:v>
                </c:pt>
                <c:pt idx="282">
                  <c:v>17.716000000000001</c:v>
                </c:pt>
                <c:pt idx="283">
                  <c:v>18.057300000000001</c:v>
                </c:pt>
                <c:pt idx="284">
                  <c:v>17.997</c:v>
                </c:pt>
                <c:pt idx="285">
                  <c:v>18.172999999999991</c:v>
                </c:pt>
                <c:pt idx="286">
                  <c:v>18.616700000000009</c:v>
                </c:pt>
                <c:pt idx="287">
                  <c:v>18.702999999999999</c:v>
                </c:pt>
                <c:pt idx="288">
                  <c:v>18.721</c:v>
                </c:pt>
                <c:pt idx="289">
                  <c:v>18.962199999999989</c:v>
                </c:pt>
                <c:pt idx="290">
                  <c:v>19.0153</c:v>
                </c:pt>
                <c:pt idx="291">
                  <c:v>18.9648</c:v>
                </c:pt>
                <c:pt idx="292">
                  <c:v>19.0777</c:v>
                </c:pt>
                <c:pt idx="293">
                  <c:v>18.914400000000001</c:v>
                </c:pt>
                <c:pt idx="294">
                  <c:v>18.839199999999991</c:v>
                </c:pt>
                <c:pt idx="295">
                  <c:v>18.727699999999999</c:v>
                </c:pt>
                <c:pt idx="296">
                  <c:v>18.851600000000001</c:v>
                </c:pt>
                <c:pt idx="297">
                  <c:v>18.965599999999991</c:v>
                </c:pt>
                <c:pt idx="298">
                  <c:v>18.932400000000001</c:v>
                </c:pt>
                <c:pt idx="299">
                  <c:v>18.736699999999999</c:v>
                </c:pt>
                <c:pt idx="300">
                  <c:v>18.720700000000001</c:v>
                </c:pt>
                <c:pt idx="301">
                  <c:v>18.783200000000001</c:v>
                </c:pt>
                <c:pt idx="302">
                  <c:v>18.854500000000009</c:v>
                </c:pt>
                <c:pt idx="303">
                  <c:v>19.1008</c:v>
                </c:pt>
                <c:pt idx="304">
                  <c:v>19.089099999999991</c:v>
                </c:pt>
                <c:pt idx="305">
                  <c:v>19.023199999999999</c:v>
                </c:pt>
                <c:pt idx="306">
                  <c:v>19.245699999999989</c:v>
                </c:pt>
                <c:pt idx="307">
                  <c:v>19.384499999999999</c:v>
                </c:pt>
                <c:pt idx="308">
                  <c:v>19.343499999999999</c:v>
                </c:pt>
                <c:pt idx="309">
                  <c:v>19.213999999999999</c:v>
                </c:pt>
                <c:pt idx="310">
                  <c:v>19.4497</c:v>
                </c:pt>
                <c:pt idx="311">
                  <c:v>19.4497</c:v>
                </c:pt>
                <c:pt idx="312">
                  <c:v>19.484000000000002</c:v>
                </c:pt>
                <c:pt idx="313">
                  <c:v>19.403099999999991</c:v>
                </c:pt>
                <c:pt idx="314">
                  <c:v>19.4344</c:v>
                </c:pt>
                <c:pt idx="315">
                  <c:v>19.529699999999991</c:v>
                </c:pt>
                <c:pt idx="316">
                  <c:v>19.599699999999991</c:v>
                </c:pt>
                <c:pt idx="317">
                  <c:v>19.519500000000001</c:v>
                </c:pt>
                <c:pt idx="318">
                  <c:v>19.308800000000009</c:v>
                </c:pt>
                <c:pt idx="319">
                  <c:v>19.357500000000009</c:v>
                </c:pt>
                <c:pt idx="320">
                  <c:v>19.5594</c:v>
                </c:pt>
                <c:pt idx="321">
                  <c:v>19.6599</c:v>
                </c:pt>
                <c:pt idx="322">
                  <c:v>19.347000000000001</c:v>
                </c:pt>
                <c:pt idx="323">
                  <c:v>19.239999999999991</c:v>
                </c:pt>
                <c:pt idx="324">
                  <c:v>19.239999999999991</c:v>
                </c:pt>
                <c:pt idx="325">
                  <c:v>19.458500000000001</c:v>
                </c:pt>
                <c:pt idx="326">
                  <c:v>19.537099999999999</c:v>
                </c:pt>
                <c:pt idx="327">
                  <c:v>19.119199999999999</c:v>
                </c:pt>
                <c:pt idx="328">
                  <c:v>19.2682</c:v>
                </c:pt>
                <c:pt idx="329">
                  <c:v>19.2622</c:v>
                </c:pt>
                <c:pt idx="330">
                  <c:v>19.2498</c:v>
                </c:pt>
                <c:pt idx="331">
                  <c:v>19.081099999999999</c:v>
                </c:pt>
                <c:pt idx="332">
                  <c:v>18.924499999999991</c:v>
                </c:pt>
                <c:pt idx="333">
                  <c:v>18.88</c:v>
                </c:pt>
                <c:pt idx="334">
                  <c:v>18.833200000000001</c:v>
                </c:pt>
                <c:pt idx="335">
                  <c:v>18.9816</c:v>
                </c:pt>
                <c:pt idx="336">
                  <c:v>18.849799999999991</c:v>
                </c:pt>
                <c:pt idx="337">
                  <c:v>19.0091</c:v>
                </c:pt>
                <c:pt idx="338">
                  <c:v>19.068300000000001</c:v>
                </c:pt>
                <c:pt idx="339">
                  <c:v>18.8736</c:v>
                </c:pt>
                <c:pt idx="340">
                  <c:v>18.7943</c:v>
                </c:pt>
                <c:pt idx="341">
                  <c:v>18.869800000000001</c:v>
                </c:pt>
                <c:pt idx="342">
                  <c:v>18.8233</c:v>
                </c:pt>
                <c:pt idx="343">
                  <c:v>18.7608</c:v>
                </c:pt>
                <c:pt idx="344">
                  <c:v>18.721</c:v>
                </c:pt>
                <c:pt idx="345">
                  <c:v>18.743200000000002</c:v>
                </c:pt>
                <c:pt idx="346">
                  <c:v>18.567599999999999</c:v>
                </c:pt>
                <c:pt idx="347">
                  <c:v>18.567599999999999</c:v>
                </c:pt>
                <c:pt idx="348">
                  <c:v>18.546500000000002</c:v>
                </c:pt>
                <c:pt idx="349">
                  <c:v>18.5243</c:v>
                </c:pt>
                <c:pt idx="350">
                  <c:v>18.933199999999999</c:v>
                </c:pt>
                <c:pt idx="351">
                  <c:v>18.6921</c:v>
                </c:pt>
                <c:pt idx="352">
                  <c:v>18.706</c:v>
                </c:pt>
                <c:pt idx="353">
                  <c:v>18.671199999999999</c:v>
                </c:pt>
                <c:pt idx="354">
                  <c:v>18.8827</c:v>
                </c:pt>
                <c:pt idx="355">
                  <c:v>18.936699999999991</c:v>
                </c:pt>
                <c:pt idx="356">
                  <c:v>18.907900000000001</c:v>
                </c:pt>
                <c:pt idx="357">
                  <c:v>18.779199999999999</c:v>
                </c:pt>
                <c:pt idx="358">
                  <c:v>19.1128</c:v>
                </c:pt>
                <c:pt idx="359">
                  <c:v>18.816800000000001</c:v>
                </c:pt>
                <c:pt idx="360">
                  <c:v>19.036300000000001</c:v>
                </c:pt>
                <c:pt idx="361">
                  <c:v>19.057600000000001</c:v>
                </c:pt>
                <c:pt idx="362">
                  <c:v>19.247499999999999</c:v>
                </c:pt>
                <c:pt idx="363">
                  <c:v>19.008400000000002</c:v>
                </c:pt>
                <c:pt idx="364">
                  <c:v>19.021100000000001</c:v>
                </c:pt>
                <c:pt idx="365">
                  <c:v>19.326899999999991</c:v>
                </c:pt>
                <c:pt idx="366">
                  <c:v>19.306100000000001</c:v>
                </c:pt>
                <c:pt idx="367">
                  <c:v>19.567</c:v>
                </c:pt>
                <c:pt idx="368">
                  <c:v>19.645399999999992</c:v>
                </c:pt>
                <c:pt idx="369">
                  <c:v>19.5151</c:v>
                </c:pt>
                <c:pt idx="370">
                  <c:v>19.636199999999999</c:v>
                </c:pt>
                <c:pt idx="371">
                  <c:v>19.4285</c:v>
                </c:pt>
                <c:pt idx="372">
                  <c:v>19.4739</c:v>
                </c:pt>
                <c:pt idx="373">
                  <c:v>19.6158</c:v>
                </c:pt>
                <c:pt idx="374">
                  <c:v>19.668600000000001</c:v>
                </c:pt>
                <c:pt idx="375">
                  <c:v>19.588999999999999</c:v>
                </c:pt>
                <c:pt idx="376">
                  <c:v>19.620200000000001</c:v>
                </c:pt>
                <c:pt idx="377">
                  <c:v>19.545999999999999</c:v>
                </c:pt>
                <c:pt idx="378">
                  <c:v>19.4937</c:v>
                </c:pt>
                <c:pt idx="379">
                  <c:v>19.450199999999999</c:v>
                </c:pt>
                <c:pt idx="380">
                  <c:v>19.4299</c:v>
                </c:pt>
                <c:pt idx="381">
                  <c:v>19.4299</c:v>
                </c:pt>
                <c:pt idx="382">
                  <c:v>19.265899999999991</c:v>
                </c:pt>
                <c:pt idx="383">
                  <c:v>18.934100000000001</c:v>
                </c:pt>
                <c:pt idx="384">
                  <c:v>18.986499999999989</c:v>
                </c:pt>
                <c:pt idx="385">
                  <c:v>18.8475</c:v>
                </c:pt>
                <c:pt idx="386">
                  <c:v>18.851700000000001</c:v>
                </c:pt>
                <c:pt idx="387">
                  <c:v>18.919599999999999</c:v>
                </c:pt>
                <c:pt idx="388">
                  <c:v>18.468499999999992</c:v>
                </c:pt>
                <c:pt idx="389">
                  <c:v>18.5838</c:v>
                </c:pt>
                <c:pt idx="390">
                  <c:v>18.188700000000001</c:v>
                </c:pt>
                <c:pt idx="391">
                  <c:v>18.0185</c:v>
                </c:pt>
                <c:pt idx="392">
                  <c:v>18.1005</c:v>
                </c:pt>
                <c:pt idx="393">
                  <c:v>17.860600000000002</c:v>
                </c:pt>
                <c:pt idx="394">
                  <c:v>18.187200000000001</c:v>
                </c:pt>
                <c:pt idx="395">
                  <c:v>18.324100000000001</c:v>
                </c:pt>
                <c:pt idx="396">
                  <c:v>18.238499999999991</c:v>
                </c:pt>
                <c:pt idx="397">
                  <c:v>18.535</c:v>
                </c:pt>
                <c:pt idx="398">
                  <c:v>18.296399999999991</c:v>
                </c:pt>
                <c:pt idx="399">
                  <c:v>18.118200000000009</c:v>
                </c:pt>
                <c:pt idx="400">
                  <c:v>18.098800000000001</c:v>
                </c:pt>
                <c:pt idx="401">
                  <c:v>18.098800000000001</c:v>
                </c:pt>
                <c:pt idx="402">
                  <c:v>17.8049</c:v>
                </c:pt>
                <c:pt idx="403">
                  <c:v>17.8277</c:v>
                </c:pt>
                <c:pt idx="404">
                  <c:v>18.042400000000001</c:v>
                </c:pt>
                <c:pt idx="405">
                  <c:v>18.254300000000001</c:v>
                </c:pt>
                <c:pt idx="406">
                  <c:v>18.310500000000001</c:v>
                </c:pt>
                <c:pt idx="407">
                  <c:v>18.403199999999991</c:v>
                </c:pt>
                <c:pt idx="408">
                  <c:v>17.976600000000001</c:v>
                </c:pt>
                <c:pt idx="409">
                  <c:v>17.798300000000001</c:v>
                </c:pt>
                <c:pt idx="410">
                  <c:v>17.923400000000001</c:v>
                </c:pt>
                <c:pt idx="411">
                  <c:v>18.436</c:v>
                </c:pt>
                <c:pt idx="412">
                  <c:v>18.403199999999991</c:v>
                </c:pt>
                <c:pt idx="413">
                  <c:v>18.403199999999991</c:v>
                </c:pt>
                <c:pt idx="414">
                  <c:v>18.986499999999989</c:v>
                </c:pt>
                <c:pt idx="415">
                  <c:v>19.0242</c:v>
                </c:pt>
                <c:pt idx="416">
                  <c:v>19.0656</c:v>
                </c:pt>
                <c:pt idx="417">
                  <c:v>19.001999999999999</c:v>
                </c:pt>
                <c:pt idx="418">
                  <c:v>19.001999999999999</c:v>
                </c:pt>
                <c:pt idx="419">
                  <c:v>19.0566</c:v>
                </c:pt>
                <c:pt idx="420">
                  <c:v>18.9068</c:v>
                </c:pt>
                <c:pt idx="421">
                  <c:v>18.869599999999991</c:v>
                </c:pt>
                <c:pt idx="422">
                  <c:v>18.654699999999991</c:v>
                </c:pt>
                <c:pt idx="423">
                  <c:v>18.242599999999989</c:v>
                </c:pt>
                <c:pt idx="424">
                  <c:v>17.750699999999991</c:v>
                </c:pt>
                <c:pt idx="425">
                  <c:v>17.873100000000001</c:v>
                </c:pt>
                <c:pt idx="426">
                  <c:v>17.970700000000001</c:v>
                </c:pt>
                <c:pt idx="427">
                  <c:v>18.5106</c:v>
                </c:pt>
                <c:pt idx="428">
                  <c:v>18.497499999999999</c:v>
                </c:pt>
                <c:pt idx="429">
                  <c:v>18.8992</c:v>
                </c:pt>
                <c:pt idx="430">
                  <c:v>18.851500000000001</c:v>
                </c:pt>
                <c:pt idx="431">
                  <c:v>19.161799999999999</c:v>
                </c:pt>
                <c:pt idx="432">
                  <c:v>19.1739</c:v>
                </c:pt>
                <c:pt idx="433">
                  <c:v>19.115400000000001</c:v>
                </c:pt>
                <c:pt idx="434">
                  <c:v>18.843599999999991</c:v>
                </c:pt>
                <c:pt idx="435">
                  <c:v>18.737200000000001</c:v>
                </c:pt>
                <c:pt idx="436">
                  <c:v>18.870799999999999</c:v>
                </c:pt>
                <c:pt idx="437">
                  <c:v>19.340299999999999</c:v>
                </c:pt>
                <c:pt idx="438">
                  <c:v>19.340299999999999</c:v>
                </c:pt>
                <c:pt idx="439">
                  <c:v>19.312799999999999</c:v>
                </c:pt>
                <c:pt idx="440">
                  <c:v>19.383299999999991</c:v>
                </c:pt>
                <c:pt idx="441">
                  <c:v>19.479600000000001</c:v>
                </c:pt>
                <c:pt idx="442">
                  <c:v>19.236999999999991</c:v>
                </c:pt>
                <c:pt idx="443">
                  <c:v>19.144200000000001</c:v>
                </c:pt>
                <c:pt idx="444">
                  <c:v>19.1663</c:v>
                </c:pt>
                <c:pt idx="445">
                  <c:v>18.953499999999991</c:v>
                </c:pt>
                <c:pt idx="446">
                  <c:v>18.956499999999991</c:v>
                </c:pt>
                <c:pt idx="447">
                  <c:v>18.8965</c:v>
                </c:pt>
                <c:pt idx="448">
                  <c:v>18.904499999999999</c:v>
                </c:pt>
                <c:pt idx="449">
                  <c:v>18.8688</c:v>
                </c:pt>
                <c:pt idx="450">
                  <c:v>18.7819</c:v>
                </c:pt>
                <c:pt idx="451">
                  <c:v>18.756699999999991</c:v>
                </c:pt>
                <c:pt idx="452">
                  <c:v>18.662299999999991</c:v>
                </c:pt>
                <c:pt idx="453">
                  <c:v>18.509699999999999</c:v>
                </c:pt>
                <c:pt idx="454">
                  <c:v>18.335899999999999</c:v>
                </c:pt>
                <c:pt idx="455">
                  <c:v>18.5276</c:v>
                </c:pt>
                <c:pt idx="456">
                  <c:v>18.670999999999999</c:v>
                </c:pt>
                <c:pt idx="457">
                  <c:v>18.327300000000001</c:v>
                </c:pt>
                <c:pt idx="458">
                  <c:v>18.1937</c:v>
                </c:pt>
                <c:pt idx="459">
                  <c:v>18.424900000000001</c:v>
                </c:pt>
                <c:pt idx="460">
                  <c:v>18.2545</c:v>
                </c:pt>
                <c:pt idx="461">
                  <c:v>18.638100000000001</c:v>
                </c:pt>
                <c:pt idx="462">
                  <c:v>18.519100000000009</c:v>
                </c:pt>
                <c:pt idx="463">
                  <c:v>18.515000000000001</c:v>
                </c:pt>
                <c:pt idx="464">
                  <c:v>18.675799999999999</c:v>
                </c:pt>
                <c:pt idx="465">
                  <c:v>18.269500000000001</c:v>
                </c:pt>
                <c:pt idx="466">
                  <c:v>18.012899999999991</c:v>
                </c:pt>
                <c:pt idx="467">
                  <c:v>17.772300000000001</c:v>
                </c:pt>
                <c:pt idx="468">
                  <c:v>17.595700000000001</c:v>
                </c:pt>
                <c:pt idx="469">
                  <c:v>17.481200000000001</c:v>
                </c:pt>
                <c:pt idx="470">
                  <c:v>17.4237</c:v>
                </c:pt>
                <c:pt idx="471">
                  <c:v>17.8917</c:v>
                </c:pt>
                <c:pt idx="472">
                  <c:v>18.1675</c:v>
                </c:pt>
                <c:pt idx="473">
                  <c:v>18.6418</c:v>
                </c:pt>
                <c:pt idx="474">
                  <c:v>18.401499999999999</c:v>
                </c:pt>
                <c:pt idx="475">
                  <c:v>18.7285</c:v>
                </c:pt>
                <c:pt idx="476">
                  <c:v>18.796299999999999</c:v>
                </c:pt>
                <c:pt idx="477">
                  <c:v>18.738299999999999</c:v>
                </c:pt>
                <c:pt idx="478">
                  <c:v>18.787600000000001</c:v>
                </c:pt>
                <c:pt idx="479">
                  <c:v>19.229099999999999</c:v>
                </c:pt>
                <c:pt idx="480">
                  <c:v>20.267700000000001</c:v>
                </c:pt>
                <c:pt idx="481">
                  <c:v>20.3673</c:v>
                </c:pt>
                <c:pt idx="482">
                  <c:v>20.190300000000001</c:v>
                </c:pt>
                <c:pt idx="483">
                  <c:v>20.488800000000001</c:v>
                </c:pt>
                <c:pt idx="484">
                  <c:v>20.2807</c:v>
                </c:pt>
                <c:pt idx="485">
                  <c:v>20.395499999999991</c:v>
                </c:pt>
                <c:pt idx="486">
                  <c:v>20.408799999999989</c:v>
                </c:pt>
                <c:pt idx="487">
                  <c:v>20.423300000000001</c:v>
                </c:pt>
                <c:pt idx="488">
                  <c:v>20.279699999999991</c:v>
                </c:pt>
                <c:pt idx="489">
                  <c:v>20.165399999999991</c:v>
                </c:pt>
                <c:pt idx="490">
                  <c:v>20.062000000000001</c:v>
                </c:pt>
                <c:pt idx="491">
                  <c:v>20.028300000000002</c:v>
                </c:pt>
                <c:pt idx="492">
                  <c:v>20.1372</c:v>
                </c:pt>
                <c:pt idx="493">
                  <c:v>20.160699999999991</c:v>
                </c:pt>
                <c:pt idx="494">
                  <c:v>20.158899999999999</c:v>
                </c:pt>
                <c:pt idx="495">
                  <c:v>20.3246</c:v>
                </c:pt>
                <c:pt idx="496">
                  <c:v>20.413399999999999</c:v>
                </c:pt>
                <c:pt idx="497">
                  <c:v>20.314399999999999</c:v>
                </c:pt>
                <c:pt idx="498">
                  <c:v>20.337</c:v>
                </c:pt>
                <c:pt idx="499">
                  <c:v>20.300699999999999</c:v>
                </c:pt>
                <c:pt idx="500">
                  <c:v>20.3797</c:v>
                </c:pt>
                <c:pt idx="501">
                  <c:v>20.435700000000001</c:v>
                </c:pt>
                <c:pt idx="502">
                  <c:v>20.403099999999991</c:v>
                </c:pt>
                <c:pt idx="503">
                  <c:v>20.3935</c:v>
                </c:pt>
                <c:pt idx="504">
                  <c:v>20.3918</c:v>
                </c:pt>
                <c:pt idx="505">
                  <c:v>20.368300000000001</c:v>
                </c:pt>
                <c:pt idx="506">
                  <c:v>20.292999999999999</c:v>
                </c:pt>
                <c:pt idx="507">
                  <c:v>20.374400000000001</c:v>
                </c:pt>
                <c:pt idx="508">
                  <c:v>20.418299999999991</c:v>
                </c:pt>
                <c:pt idx="509">
                  <c:v>20.389299999999999</c:v>
                </c:pt>
                <c:pt idx="510">
                  <c:v>20.3186</c:v>
                </c:pt>
                <c:pt idx="511">
                  <c:v>20.123999999999999</c:v>
                </c:pt>
                <c:pt idx="512">
                  <c:v>20.081</c:v>
                </c:pt>
                <c:pt idx="513">
                  <c:v>20.064900000000009</c:v>
                </c:pt>
                <c:pt idx="514">
                  <c:v>19.981999999999999</c:v>
                </c:pt>
                <c:pt idx="515">
                  <c:v>19.93</c:v>
                </c:pt>
                <c:pt idx="516">
                  <c:v>19.944299999999991</c:v>
                </c:pt>
                <c:pt idx="517">
                  <c:v>19.7331</c:v>
                </c:pt>
                <c:pt idx="518">
                  <c:v>19.909300000000002</c:v>
                </c:pt>
                <c:pt idx="519">
                  <c:v>19.773900000000001</c:v>
                </c:pt>
                <c:pt idx="520">
                  <c:v>19.964500000000001</c:v>
                </c:pt>
                <c:pt idx="521">
                  <c:v>19.7455</c:v>
                </c:pt>
                <c:pt idx="522">
                  <c:v>19.735800000000001</c:v>
                </c:pt>
                <c:pt idx="523">
                  <c:v>20.121400000000001</c:v>
                </c:pt>
                <c:pt idx="524">
                  <c:v>20.221399999999999</c:v>
                </c:pt>
                <c:pt idx="525">
                  <c:v>20.372900000000001</c:v>
                </c:pt>
                <c:pt idx="526">
                  <c:v>20.3218</c:v>
                </c:pt>
                <c:pt idx="527">
                  <c:v>20.277100000000001</c:v>
                </c:pt>
                <c:pt idx="528">
                  <c:v>20.3124</c:v>
                </c:pt>
                <c:pt idx="529">
                  <c:v>20.2254</c:v>
                </c:pt>
                <c:pt idx="530">
                  <c:v>20.1935</c:v>
                </c:pt>
                <c:pt idx="531">
                  <c:v>20.2517</c:v>
                </c:pt>
                <c:pt idx="532">
                  <c:v>20.119800000000001</c:v>
                </c:pt>
                <c:pt idx="533">
                  <c:v>20.216200000000001</c:v>
                </c:pt>
                <c:pt idx="534">
                  <c:v>20.072399999999991</c:v>
                </c:pt>
                <c:pt idx="535">
                  <c:v>20.1264</c:v>
                </c:pt>
                <c:pt idx="536">
                  <c:v>20.1252</c:v>
                </c:pt>
                <c:pt idx="537">
                  <c:v>20.1038</c:v>
                </c:pt>
                <c:pt idx="538">
                  <c:v>20.194199999999999</c:v>
                </c:pt>
                <c:pt idx="539">
                  <c:v>20.113199999999999</c:v>
                </c:pt>
                <c:pt idx="540">
                  <c:v>20.172599999999999</c:v>
                </c:pt>
                <c:pt idx="541">
                  <c:v>20.378</c:v>
                </c:pt>
                <c:pt idx="542">
                  <c:v>20.378</c:v>
                </c:pt>
                <c:pt idx="543">
                  <c:v>20.2423</c:v>
                </c:pt>
                <c:pt idx="544">
                  <c:v>19.848400000000002</c:v>
                </c:pt>
                <c:pt idx="545">
                  <c:v>19.189399999999999</c:v>
                </c:pt>
                <c:pt idx="546">
                  <c:v>19.465199999999989</c:v>
                </c:pt>
                <c:pt idx="547">
                  <c:v>19.54</c:v>
                </c:pt>
                <c:pt idx="548">
                  <c:v>19.572399999999998</c:v>
                </c:pt>
                <c:pt idx="549">
                  <c:v>19.4192</c:v>
                </c:pt>
                <c:pt idx="550">
                  <c:v>19.5928</c:v>
                </c:pt>
                <c:pt idx="551">
                  <c:v>19.532399999999999</c:v>
                </c:pt>
                <c:pt idx="552">
                  <c:v>19.408999999999999</c:v>
                </c:pt>
                <c:pt idx="553">
                  <c:v>19.4514</c:v>
                </c:pt>
                <c:pt idx="554">
                  <c:v>19.241299999999999</c:v>
                </c:pt>
                <c:pt idx="555">
                  <c:v>19.210599999999999</c:v>
                </c:pt>
                <c:pt idx="556">
                  <c:v>19.240400000000001</c:v>
                </c:pt>
                <c:pt idx="557">
                  <c:v>19.1706</c:v>
                </c:pt>
                <c:pt idx="558">
                  <c:v>19.337</c:v>
                </c:pt>
                <c:pt idx="559">
                  <c:v>19.450600000000001</c:v>
                </c:pt>
                <c:pt idx="560">
                  <c:v>19.427599999999991</c:v>
                </c:pt>
                <c:pt idx="561">
                  <c:v>19.477899999999991</c:v>
                </c:pt>
                <c:pt idx="562">
                  <c:v>19.3766</c:v>
                </c:pt>
                <c:pt idx="563">
                  <c:v>19.298200000000001</c:v>
                </c:pt>
                <c:pt idx="564">
                  <c:v>19.262899999999991</c:v>
                </c:pt>
                <c:pt idx="565">
                  <c:v>19.310400000000001</c:v>
                </c:pt>
                <c:pt idx="566">
                  <c:v>19.221900000000009</c:v>
                </c:pt>
                <c:pt idx="567">
                  <c:v>19.228100000000001</c:v>
                </c:pt>
                <c:pt idx="568">
                  <c:v>19.034300000000009</c:v>
                </c:pt>
                <c:pt idx="569">
                  <c:v>19.0258</c:v>
                </c:pt>
                <c:pt idx="570">
                  <c:v>19.0246</c:v>
                </c:pt>
                <c:pt idx="571">
                  <c:v>19.028300000000002</c:v>
                </c:pt>
                <c:pt idx="572">
                  <c:v>18.867599999999999</c:v>
                </c:pt>
                <c:pt idx="573">
                  <c:v>18.832000000000001</c:v>
                </c:pt>
                <c:pt idx="574">
                  <c:v>18.684000000000001</c:v>
                </c:pt>
                <c:pt idx="575">
                  <c:v>18.788399999999989</c:v>
                </c:pt>
                <c:pt idx="576">
                  <c:v>18.692799999999991</c:v>
                </c:pt>
                <c:pt idx="577">
                  <c:v>18.618099999999991</c:v>
                </c:pt>
                <c:pt idx="578">
                  <c:v>18.8962</c:v>
                </c:pt>
                <c:pt idx="579">
                  <c:v>18.868300000000001</c:v>
                </c:pt>
                <c:pt idx="580">
                  <c:v>18.871099999999991</c:v>
                </c:pt>
                <c:pt idx="581">
                  <c:v>18.683599999999991</c:v>
                </c:pt>
                <c:pt idx="582">
                  <c:v>18.6846</c:v>
                </c:pt>
                <c:pt idx="583">
                  <c:v>18.7576</c:v>
                </c:pt>
                <c:pt idx="584">
                  <c:v>19.2468</c:v>
                </c:pt>
                <c:pt idx="585">
                  <c:v>19.348500000000001</c:v>
                </c:pt>
                <c:pt idx="586">
                  <c:v>19.4237</c:v>
                </c:pt>
                <c:pt idx="587">
                  <c:v>19.3338</c:v>
                </c:pt>
                <c:pt idx="588">
                  <c:v>19.457100000000001</c:v>
                </c:pt>
                <c:pt idx="589">
                  <c:v>19.2744</c:v>
                </c:pt>
                <c:pt idx="590">
                  <c:v>19.133500000000009</c:v>
                </c:pt>
                <c:pt idx="591">
                  <c:v>19.224900000000009</c:v>
                </c:pt>
                <c:pt idx="592">
                  <c:v>19.356300000000001</c:v>
                </c:pt>
                <c:pt idx="593">
                  <c:v>19.4529</c:v>
                </c:pt>
                <c:pt idx="594">
                  <c:v>19.4437</c:v>
                </c:pt>
                <c:pt idx="595">
                  <c:v>19.384799999999991</c:v>
                </c:pt>
                <c:pt idx="596">
                  <c:v>19.342199999999991</c:v>
                </c:pt>
                <c:pt idx="597">
                  <c:v>19.342199999999991</c:v>
                </c:pt>
                <c:pt idx="598">
                  <c:v>19.285299999999989</c:v>
                </c:pt>
                <c:pt idx="599">
                  <c:v>19.002400000000002</c:v>
                </c:pt>
                <c:pt idx="600">
                  <c:v>18.896599999999999</c:v>
                </c:pt>
                <c:pt idx="601">
                  <c:v>18.7562</c:v>
                </c:pt>
                <c:pt idx="602">
                  <c:v>18.9815</c:v>
                </c:pt>
                <c:pt idx="603">
                  <c:v>19.374500000000001</c:v>
                </c:pt>
                <c:pt idx="604">
                  <c:v>19.084299999999999</c:v>
                </c:pt>
                <c:pt idx="605">
                  <c:v>19.0108</c:v>
                </c:pt>
                <c:pt idx="606">
                  <c:v>19.311499999999999</c:v>
                </c:pt>
                <c:pt idx="607">
                  <c:v>19.566400000000002</c:v>
                </c:pt>
                <c:pt idx="608">
                  <c:v>19.5473</c:v>
                </c:pt>
                <c:pt idx="609">
                  <c:v>19.345700000000001</c:v>
                </c:pt>
                <c:pt idx="610">
                  <c:v>19.218399999999999</c:v>
                </c:pt>
                <c:pt idx="611">
                  <c:v>19.034199999999991</c:v>
                </c:pt>
                <c:pt idx="612">
                  <c:v>18.910900000000009</c:v>
                </c:pt>
                <c:pt idx="613">
                  <c:v>18.979800000000001</c:v>
                </c:pt>
                <c:pt idx="614">
                  <c:v>19.247199999999999</c:v>
                </c:pt>
                <c:pt idx="615">
                  <c:v>19.1523</c:v>
                </c:pt>
                <c:pt idx="616">
                  <c:v>19.2864</c:v>
                </c:pt>
                <c:pt idx="617">
                  <c:v>19.1952</c:v>
                </c:pt>
                <c:pt idx="618">
                  <c:v>19.105399999999999</c:v>
                </c:pt>
                <c:pt idx="619">
                  <c:v>19.275600000000001</c:v>
                </c:pt>
                <c:pt idx="620">
                  <c:v>19.168299999999991</c:v>
                </c:pt>
                <c:pt idx="621">
                  <c:v>19.0181</c:v>
                </c:pt>
                <c:pt idx="622">
                  <c:v>18.993600000000001</c:v>
                </c:pt>
                <c:pt idx="623">
                  <c:v>19.151900000000001</c:v>
                </c:pt>
                <c:pt idx="624">
                  <c:v>19.165199999999999</c:v>
                </c:pt>
                <c:pt idx="625">
                  <c:v>19.355799999999991</c:v>
                </c:pt>
                <c:pt idx="626">
                  <c:v>19.378699999999991</c:v>
                </c:pt>
                <c:pt idx="627">
                  <c:v>19.4666</c:v>
                </c:pt>
                <c:pt idx="628">
                  <c:v>19.397300000000001</c:v>
                </c:pt>
                <c:pt idx="629">
                  <c:v>19.360600000000002</c:v>
                </c:pt>
                <c:pt idx="630">
                  <c:v>19.063300000000002</c:v>
                </c:pt>
                <c:pt idx="631">
                  <c:v>19.104700000000001</c:v>
                </c:pt>
                <c:pt idx="632">
                  <c:v>19.147100000000009</c:v>
                </c:pt>
                <c:pt idx="633">
                  <c:v>19.0185</c:v>
                </c:pt>
                <c:pt idx="634">
                  <c:v>18.879799999999999</c:v>
                </c:pt>
                <c:pt idx="635">
                  <c:v>18.807200000000009</c:v>
                </c:pt>
                <c:pt idx="636">
                  <c:v>18.903600000000001</c:v>
                </c:pt>
                <c:pt idx="637">
                  <c:v>18.924700000000001</c:v>
                </c:pt>
                <c:pt idx="638">
                  <c:v>18.7318</c:v>
                </c:pt>
                <c:pt idx="639">
                  <c:v>18.869199999999999</c:v>
                </c:pt>
                <c:pt idx="640">
                  <c:v>18.8492</c:v>
                </c:pt>
                <c:pt idx="641">
                  <c:v>18.8492</c:v>
                </c:pt>
                <c:pt idx="642">
                  <c:v>18.7196</c:v>
                </c:pt>
                <c:pt idx="643">
                  <c:v>18.542300000000001</c:v>
                </c:pt>
                <c:pt idx="644">
                  <c:v>18.599599999999999</c:v>
                </c:pt>
                <c:pt idx="645">
                  <c:v>18.377300000000009</c:v>
                </c:pt>
                <c:pt idx="646">
                  <c:v>18.295999999999999</c:v>
                </c:pt>
                <c:pt idx="647">
                  <c:v>18.046800000000001</c:v>
                </c:pt>
                <c:pt idx="648">
                  <c:v>17.776499999999999</c:v>
                </c:pt>
                <c:pt idx="649">
                  <c:v>17.748899999999999</c:v>
                </c:pt>
                <c:pt idx="650">
                  <c:v>17.603400000000001</c:v>
                </c:pt>
                <c:pt idx="651">
                  <c:v>18.034800000000001</c:v>
                </c:pt>
                <c:pt idx="652">
                  <c:v>18.1435</c:v>
                </c:pt>
                <c:pt idx="653">
                  <c:v>18.063099999999999</c:v>
                </c:pt>
                <c:pt idx="654">
                  <c:v>17.980599999999988</c:v>
                </c:pt>
                <c:pt idx="655">
                  <c:v>17.8843</c:v>
                </c:pt>
                <c:pt idx="656">
                  <c:v>17.950399999999991</c:v>
                </c:pt>
                <c:pt idx="657">
                  <c:v>18.453700000000001</c:v>
                </c:pt>
                <c:pt idx="658">
                  <c:v>18.729500000000002</c:v>
                </c:pt>
                <c:pt idx="659">
                  <c:v>18.902699999999989</c:v>
                </c:pt>
                <c:pt idx="660">
                  <c:v>18.797499999999999</c:v>
                </c:pt>
                <c:pt idx="661">
                  <c:v>18.797499999999999</c:v>
                </c:pt>
                <c:pt idx="662">
                  <c:v>18.837700000000009</c:v>
                </c:pt>
                <c:pt idx="663">
                  <c:v>18.811299999999999</c:v>
                </c:pt>
                <c:pt idx="664">
                  <c:v>18.690300000000001</c:v>
                </c:pt>
                <c:pt idx="665">
                  <c:v>18.432700000000001</c:v>
                </c:pt>
                <c:pt idx="666">
                  <c:v>18.697199999999999</c:v>
                </c:pt>
                <c:pt idx="667">
                  <c:v>18.630500000000001</c:v>
                </c:pt>
                <c:pt idx="668">
                  <c:v>18.708100000000002</c:v>
                </c:pt>
                <c:pt idx="669">
                  <c:v>18.605599999999999</c:v>
                </c:pt>
                <c:pt idx="670">
                  <c:v>18.635100000000001</c:v>
                </c:pt>
                <c:pt idx="671">
                  <c:v>18.747399999999999</c:v>
                </c:pt>
                <c:pt idx="672">
                  <c:v>18.782</c:v>
                </c:pt>
                <c:pt idx="673">
                  <c:v>18.916799999999991</c:v>
                </c:pt>
                <c:pt idx="674">
                  <c:v>18.916799999999991</c:v>
                </c:pt>
                <c:pt idx="675">
                  <c:v>19.891200000000001</c:v>
                </c:pt>
                <c:pt idx="676">
                  <c:v>19.8842</c:v>
                </c:pt>
                <c:pt idx="677">
                  <c:v>19.8384</c:v>
                </c:pt>
                <c:pt idx="678">
                  <c:v>19.726800000000001</c:v>
                </c:pt>
                <c:pt idx="679">
                  <c:v>19.726800000000001</c:v>
                </c:pt>
                <c:pt idx="680">
                  <c:v>19.515999999999991</c:v>
                </c:pt>
                <c:pt idx="681">
                  <c:v>19.427</c:v>
                </c:pt>
                <c:pt idx="682">
                  <c:v>19.3794</c:v>
                </c:pt>
                <c:pt idx="683">
                  <c:v>19.3307</c:v>
                </c:pt>
                <c:pt idx="684">
                  <c:v>19.079599999999999</c:v>
                </c:pt>
                <c:pt idx="685">
                  <c:v>18.981300000000001</c:v>
                </c:pt>
                <c:pt idx="686">
                  <c:v>18.898399999999999</c:v>
                </c:pt>
                <c:pt idx="687">
                  <c:v>18.818200000000001</c:v>
                </c:pt>
                <c:pt idx="688">
                  <c:v>18.8506</c:v>
                </c:pt>
                <c:pt idx="689">
                  <c:v>19.175699999999999</c:v>
                </c:pt>
                <c:pt idx="690">
                  <c:v>19.124099999999999</c:v>
                </c:pt>
                <c:pt idx="691">
                  <c:v>19.0307</c:v>
                </c:pt>
                <c:pt idx="692">
                  <c:v>18.761800000000001</c:v>
                </c:pt>
                <c:pt idx="693">
                  <c:v>18.8828</c:v>
                </c:pt>
                <c:pt idx="694">
                  <c:v>18.7944</c:v>
                </c:pt>
                <c:pt idx="695">
                  <c:v>19.027799999999999</c:v>
                </c:pt>
                <c:pt idx="696">
                  <c:v>19.088200000000001</c:v>
                </c:pt>
                <c:pt idx="697">
                  <c:v>19.115500000000001</c:v>
                </c:pt>
                <c:pt idx="698">
                  <c:v>19.115500000000001</c:v>
                </c:pt>
                <c:pt idx="699">
                  <c:v>19.098800000000001</c:v>
                </c:pt>
                <c:pt idx="700">
                  <c:v>19.1386</c:v>
                </c:pt>
                <c:pt idx="701">
                  <c:v>19.2728</c:v>
                </c:pt>
                <c:pt idx="702">
                  <c:v>19.1707</c:v>
                </c:pt>
                <c:pt idx="703">
                  <c:v>19.021000000000001</c:v>
                </c:pt>
                <c:pt idx="704">
                  <c:v>19.177299999999999</c:v>
                </c:pt>
                <c:pt idx="705">
                  <c:v>19.2254</c:v>
                </c:pt>
                <c:pt idx="706">
                  <c:v>19.3568</c:v>
                </c:pt>
                <c:pt idx="707">
                  <c:v>19.235900000000001</c:v>
                </c:pt>
                <c:pt idx="708">
                  <c:v>19.077999999999999</c:v>
                </c:pt>
                <c:pt idx="709">
                  <c:v>18.995799999999988</c:v>
                </c:pt>
                <c:pt idx="710">
                  <c:v>19.052299999999999</c:v>
                </c:pt>
                <c:pt idx="711">
                  <c:v>19.060600000000001</c:v>
                </c:pt>
                <c:pt idx="712">
                  <c:v>18.715900000000001</c:v>
                </c:pt>
                <c:pt idx="713">
                  <c:v>18.962599999999991</c:v>
                </c:pt>
                <c:pt idx="714">
                  <c:v>18.843599999999991</c:v>
                </c:pt>
                <c:pt idx="715">
                  <c:v>18.920100000000001</c:v>
                </c:pt>
                <c:pt idx="716">
                  <c:v>18.840299999999999</c:v>
                </c:pt>
                <c:pt idx="717">
                  <c:v>18.884499999999999</c:v>
                </c:pt>
                <c:pt idx="718">
                  <c:v>18.921199999999999</c:v>
                </c:pt>
                <c:pt idx="719">
                  <c:v>19.033200000000001</c:v>
                </c:pt>
                <c:pt idx="720">
                  <c:v>18.9773</c:v>
                </c:pt>
                <c:pt idx="721">
                  <c:v>19.081600000000002</c:v>
                </c:pt>
                <c:pt idx="722">
                  <c:v>19.035599999999999</c:v>
                </c:pt>
                <c:pt idx="723">
                  <c:v>18.938700000000001</c:v>
                </c:pt>
                <c:pt idx="724">
                  <c:v>19.061599999999991</c:v>
                </c:pt>
                <c:pt idx="725">
                  <c:v>18.793700000000001</c:v>
                </c:pt>
                <c:pt idx="726">
                  <c:v>18.796199999999999</c:v>
                </c:pt>
                <c:pt idx="727">
                  <c:v>18.7348</c:v>
                </c:pt>
                <c:pt idx="728">
                  <c:v>18.497299999999999</c:v>
                </c:pt>
                <c:pt idx="729">
                  <c:v>18.307500000000001</c:v>
                </c:pt>
                <c:pt idx="730">
                  <c:v>18.413799999999991</c:v>
                </c:pt>
                <c:pt idx="731">
                  <c:v>18.355599999999999</c:v>
                </c:pt>
                <c:pt idx="732">
                  <c:v>18.255600000000001</c:v>
                </c:pt>
                <c:pt idx="733">
                  <c:v>17.8856</c:v>
                </c:pt>
                <c:pt idx="734">
                  <c:v>17.8507</c:v>
                </c:pt>
                <c:pt idx="735">
                  <c:v>18.151299999999999</c:v>
                </c:pt>
                <c:pt idx="736">
                  <c:v>18.363700000000001</c:v>
                </c:pt>
                <c:pt idx="737">
                  <c:v>18.105799999999999</c:v>
                </c:pt>
                <c:pt idx="738">
                  <c:v>18.265000000000001</c:v>
                </c:pt>
                <c:pt idx="739">
                  <c:v>18.222899999999999</c:v>
                </c:pt>
                <c:pt idx="740">
                  <c:v>18.1387</c:v>
                </c:pt>
                <c:pt idx="741">
                  <c:v>18.641999999999999</c:v>
                </c:pt>
                <c:pt idx="742">
                  <c:v>18.8672</c:v>
                </c:pt>
                <c:pt idx="743">
                  <c:v>18.755600000000001</c:v>
                </c:pt>
                <c:pt idx="744">
                  <c:v>18.7134</c:v>
                </c:pt>
                <c:pt idx="745">
                  <c:v>18.727</c:v>
                </c:pt>
                <c:pt idx="746">
                  <c:v>18.9754</c:v>
                </c:pt>
                <c:pt idx="747">
                  <c:v>19.2226</c:v>
                </c:pt>
                <c:pt idx="748">
                  <c:v>19.2957</c:v>
                </c:pt>
                <c:pt idx="749">
                  <c:v>18.861799999999999</c:v>
                </c:pt>
                <c:pt idx="750">
                  <c:v>18.908300000000001</c:v>
                </c:pt>
                <c:pt idx="751">
                  <c:v>18.711200000000009</c:v>
                </c:pt>
                <c:pt idx="752">
                  <c:v>18.584800000000001</c:v>
                </c:pt>
                <c:pt idx="753">
                  <c:v>18.7759</c:v>
                </c:pt>
                <c:pt idx="754">
                  <c:v>18.6615</c:v>
                </c:pt>
                <c:pt idx="755">
                  <c:v>18.4984</c:v>
                </c:pt>
                <c:pt idx="756">
                  <c:v>18.222100000000001</c:v>
                </c:pt>
                <c:pt idx="757">
                  <c:v>18.260000000000002</c:v>
                </c:pt>
                <c:pt idx="758">
                  <c:v>18.2148</c:v>
                </c:pt>
                <c:pt idx="759">
                  <c:v>18.0534</c:v>
                </c:pt>
                <c:pt idx="760">
                  <c:v>17.952200000000001</c:v>
                </c:pt>
                <c:pt idx="761">
                  <c:v>17.950600000000001</c:v>
                </c:pt>
                <c:pt idx="762">
                  <c:v>17.973500000000001</c:v>
                </c:pt>
                <c:pt idx="763">
                  <c:v>17.914999999999999</c:v>
                </c:pt>
                <c:pt idx="764">
                  <c:v>17.951000000000001</c:v>
                </c:pt>
                <c:pt idx="765">
                  <c:v>18.280999999999999</c:v>
                </c:pt>
                <c:pt idx="766">
                  <c:v>18.2819</c:v>
                </c:pt>
                <c:pt idx="767">
                  <c:v>18.1265</c:v>
                </c:pt>
                <c:pt idx="768">
                  <c:v>17.9193</c:v>
                </c:pt>
                <c:pt idx="769">
                  <c:v>18.0471</c:v>
                </c:pt>
                <c:pt idx="770">
                  <c:v>17.941500000000001</c:v>
                </c:pt>
                <c:pt idx="771">
                  <c:v>18.0928</c:v>
                </c:pt>
                <c:pt idx="772">
                  <c:v>18.2334</c:v>
                </c:pt>
                <c:pt idx="773">
                  <c:v>18.373699999999999</c:v>
                </c:pt>
                <c:pt idx="774">
                  <c:v>18.404199999999999</c:v>
                </c:pt>
                <c:pt idx="775">
                  <c:v>18.360399999999991</c:v>
                </c:pt>
                <c:pt idx="776">
                  <c:v>18.3963</c:v>
                </c:pt>
                <c:pt idx="777">
                  <c:v>18.291599999999999</c:v>
                </c:pt>
                <c:pt idx="778">
                  <c:v>18.0169</c:v>
                </c:pt>
                <c:pt idx="779">
                  <c:v>18.016400000000001</c:v>
                </c:pt>
                <c:pt idx="780">
                  <c:v>18.190899999999999</c:v>
                </c:pt>
                <c:pt idx="781">
                  <c:v>18.237200000000001</c:v>
                </c:pt>
                <c:pt idx="782">
                  <c:v>18.137799999999999</c:v>
                </c:pt>
                <c:pt idx="783">
                  <c:v>17.976099999999999</c:v>
                </c:pt>
                <c:pt idx="784">
                  <c:v>18.042200000000001</c:v>
                </c:pt>
                <c:pt idx="785">
                  <c:v>18.088799999999988</c:v>
                </c:pt>
                <c:pt idx="786">
                  <c:v>17.996700000000001</c:v>
                </c:pt>
                <c:pt idx="787">
                  <c:v>18.062799999999989</c:v>
                </c:pt>
                <c:pt idx="788">
                  <c:v>17.895199999999999</c:v>
                </c:pt>
                <c:pt idx="789">
                  <c:v>18.0623</c:v>
                </c:pt>
                <c:pt idx="790">
                  <c:v>18.0138</c:v>
                </c:pt>
                <c:pt idx="791">
                  <c:v>17.9588</c:v>
                </c:pt>
                <c:pt idx="792">
                  <c:v>17.871600000000001</c:v>
                </c:pt>
                <c:pt idx="793">
                  <c:v>17.868500000000001</c:v>
                </c:pt>
                <c:pt idx="794">
                  <c:v>17.6936</c:v>
                </c:pt>
                <c:pt idx="795">
                  <c:v>17.835899999999999</c:v>
                </c:pt>
                <c:pt idx="796">
                  <c:v>17.801300000000001</c:v>
                </c:pt>
                <c:pt idx="797">
                  <c:v>17.858000000000001</c:v>
                </c:pt>
                <c:pt idx="798">
                  <c:v>17.5717</c:v>
                </c:pt>
                <c:pt idx="799">
                  <c:v>17.587800000000001</c:v>
                </c:pt>
                <c:pt idx="800">
                  <c:v>17.3142</c:v>
                </c:pt>
                <c:pt idx="801">
                  <c:v>17.217600000000001</c:v>
                </c:pt>
                <c:pt idx="802">
                  <c:v>17.1006</c:v>
                </c:pt>
                <c:pt idx="803">
                  <c:v>17.1006</c:v>
                </c:pt>
                <c:pt idx="804">
                  <c:v>17.1098</c:v>
                </c:pt>
                <c:pt idx="805">
                  <c:v>17.1675</c:v>
                </c:pt>
                <c:pt idx="806">
                  <c:v>16.747299999999999</c:v>
                </c:pt>
                <c:pt idx="807">
                  <c:v>16.843299999999999</c:v>
                </c:pt>
                <c:pt idx="808">
                  <c:v>16.861899999999999</c:v>
                </c:pt>
                <c:pt idx="809">
                  <c:v>16.821300000000001</c:v>
                </c:pt>
                <c:pt idx="810">
                  <c:v>16.708400000000001</c:v>
                </c:pt>
                <c:pt idx="811">
                  <c:v>16.994499999999999</c:v>
                </c:pt>
                <c:pt idx="812">
                  <c:v>17.040199999999999</c:v>
                </c:pt>
                <c:pt idx="813">
                  <c:v>17.501799999999999</c:v>
                </c:pt>
                <c:pt idx="814">
                  <c:v>17.635200000000001</c:v>
                </c:pt>
                <c:pt idx="815">
                  <c:v>17.550899999999999</c:v>
                </c:pt>
                <c:pt idx="816">
                  <c:v>17.420400000000001</c:v>
                </c:pt>
                <c:pt idx="817">
                  <c:v>17.533200000000001</c:v>
                </c:pt>
                <c:pt idx="818">
                  <c:v>17.231100000000001</c:v>
                </c:pt>
                <c:pt idx="819">
                  <c:v>17.357900000000001</c:v>
                </c:pt>
                <c:pt idx="820">
                  <c:v>17.601800000000001</c:v>
                </c:pt>
                <c:pt idx="821">
                  <c:v>17.520099999999999</c:v>
                </c:pt>
                <c:pt idx="822">
                  <c:v>17.372399999999999</c:v>
                </c:pt>
                <c:pt idx="823">
                  <c:v>17.270600000000002</c:v>
                </c:pt>
                <c:pt idx="824">
                  <c:v>17.643899999999999</c:v>
                </c:pt>
                <c:pt idx="825">
                  <c:v>17.675799999999999</c:v>
                </c:pt>
                <c:pt idx="826">
                  <c:v>17.575500000000002</c:v>
                </c:pt>
                <c:pt idx="827">
                  <c:v>17.922000000000001</c:v>
                </c:pt>
                <c:pt idx="828">
                  <c:v>17.971399999999999</c:v>
                </c:pt>
                <c:pt idx="829">
                  <c:v>18.018000000000001</c:v>
                </c:pt>
                <c:pt idx="830">
                  <c:v>17.860600000000002</c:v>
                </c:pt>
                <c:pt idx="831">
                  <c:v>17.860600000000002</c:v>
                </c:pt>
                <c:pt idx="832">
                  <c:v>17.910399999999999</c:v>
                </c:pt>
                <c:pt idx="833">
                  <c:v>17.927</c:v>
                </c:pt>
                <c:pt idx="834">
                  <c:v>18.1572</c:v>
                </c:pt>
                <c:pt idx="835">
                  <c:v>18.192799999999991</c:v>
                </c:pt>
                <c:pt idx="836">
                  <c:v>18.141999999999999</c:v>
                </c:pt>
                <c:pt idx="837">
                  <c:v>17.925999999999991</c:v>
                </c:pt>
                <c:pt idx="838">
                  <c:v>18.014199999999999</c:v>
                </c:pt>
                <c:pt idx="839">
                  <c:v>17.915700000000001</c:v>
                </c:pt>
                <c:pt idx="840">
                  <c:v>17.709800000000001</c:v>
                </c:pt>
                <c:pt idx="841">
                  <c:v>17.854299999999999</c:v>
                </c:pt>
                <c:pt idx="842">
                  <c:v>17.8599</c:v>
                </c:pt>
                <c:pt idx="843">
                  <c:v>17.887599999999999</c:v>
                </c:pt>
                <c:pt idx="844">
                  <c:v>17.7301</c:v>
                </c:pt>
                <c:pt idx="845">
                  <c:v>17.573399999999999</c:v>
                </c:pt>
                <c:pt idx="846">
                  <c:v>17.5307</c:v>
                </c:pt>
                <c:pt idx="847">
                  <c:v>17.218699999999991</c:v>
                </c:pt>
                <c:pt idx="848">
                  <c:v>17.1006</c:v>
                </c:pt>
                <c:pt idx="849">
                  <c:v>17.4054</c:v>
                </c:pt>
                <c:pt idx="850">
                  <c:v>17.383900000000001</c:v>
                </c:pt>
                <c:pt idx="851">
                  <c:v>17.125299999999999</c:v>
                </c:pt>
                <c:pt idx="852">
                  <c:v>17.365099999999991</c:v>
                </c:pt>
                <c:pt idx="853">
                  <c:v>17.185600000000001</c:v>
                </c:pt>
                <c:pt idx="854">
                  <c:v>16.925999999999991</c:v>
                </c:pt>
                <c:pt idx="855">
                  <c:v>16.782299999999989</c:v>
                </c:pt>
                <c:pt idx="856">
                  <c:v>16.620999999999999</c:v>
                </c:pt>
                <c:pt idx="857">
                  <c:v>16.430099999999999</c:v>
                </c:pt>
                <c:pt idx="858">
                  <c:v>16.474699999999991</c:v>
                </c:pt>
                <c:pt idx="859">
                  <c:v>16.717099999999999</c:v>
                </c:pt>
                <c:pt idx="860">
                  <c:v>16.4129</c:v>
                </c:pt>
                <c:pt idx="861">
                  <c:v>17.071899999999999</c:v>
                </c:pt>
                <c:pt idx="862">
                  <c:v>17.322800000000001</c:v>
                </c:pt>
                <c:pt idx="863">
                  <c:v>17.2606</c:v>
                </c:pt>
                <c:pt idx="864">
                  <c:v>17.1418</c:v>
                </c:pt>
                <c:pt idx="865">
                  <c:v>16.954000000000001</c:v>
                </c:pt>
                <c:pt idx="866">
                  <c:v>16.893699999999999</c:v>
                </c:pt>
                <c:pt idx="867">
                  <c:v>16.963799999999988</c:v>
                </c:pt>
                <c:pt idx="868">
                  <c:v>16.8276</c:v>
                </c:pt>
                <c:pt idx="869">
                  <c:v>16.985299999999992</c:v>
                </c:pt>
                <c:pt idx="870">
                  <c:v>17.1448</c:v>
                </c:pt>
                <c:pt idx="871">
                  <c:v>16.853100000000001</c:v>
                </c:pt>
                <c:pt idx="872">
                  <c:v>16.853100000000001</c:v>
                </c:pt>
                <c:pt idx="873">
                  <c:v>16.766300000000001</c:v>
                </c:pt>
                <c:pt idx="874">
                  <c:v>16.770499999999991</c:v>
                </c:pt>
                <c:pt idx="875">
                  <c:v>16.6752</c:v>
                </c:pt>
                <c:pt idx="876">
                  <c:v>16.799299999999999</c:v>
                </c:pt>
                <c:pt idx="877">
                  <c:v>16.786999999999999</c:v>
                </c:pt>
                <c:pt idx="878">
                  <c:v>17.063800000000001</c:v>
                </c:pt>
                <c:pt idx="879">
                  <c:v>16.942699999999991</c:v>
                </c:pt>
                <c:pt idx="880">
                  <c:v>17.009899999999991</c:v>
                </c:pt>
                <c:pt idx="881">
                  <c:v>17.1313</c:v>
                </c:pt>
                <c:pt idx="882">
                  <c:v>17.119</c:v>
                </c:pt>
                <c:pt idx="883">
                  <c:v>17.0093</c:v>
                </c:pt>
                <c:pt idx="884">
                  <c:v>17.048999999999999</c:v>
                </c:pt>
                <c:pt idx="885">
                  <c:v>17.0306</c:v>
                </c:pt>
                <c:pt idx="886">
                  <c:v>16.962499999999991</c:v>
                </c:pt>
                <c:pt idx="887">
                  <c:v>16.820399999999999</c:v>
                </c:pt>
                <c:pt idx="888">
                  <c:v>16.775500000000001</c:v>
                </c:pt>
                <c:pt idx="889">
                  <c:v>16.6281</c:v>
                </c:pt>
                <c:pt idx="890">
                  <c:v>16.524699999999999</c:v>
                </c:pt>
                <c:pt idx="891">
                  <c:v>16.508500000000002</c:v>
                </c:pt>
                <c:pt idx="892">
                  <c:v>16.492999999999991</c:v>
                </c:pt>
                <c:pt idx="893">
                  <c:v>16.618099999999991</c:v>
                </c:pt>
                <c:pt idx="894">
                  <c:v>16.344000000000001</c:v>
                </c:pt>
                <c:pt idx="895">
                  <c:v>16.1678</c:v>
                </c:pt>
                <c:pt idx="896">
                  <c:v>16.538699999999999</c:v>
                </c:pt>
                <c:pt idx="897">
                  <c:v>16.334800000000001</c:v>
                </c:pt>
                <c:pt idx="898">
                  <c:v>16.488499999999991</c:v>
                </c:pt>
                <c:pt idx="899">
                  <c:v>16.9695</c:v>
                </c:pt>
                <c:pt idx="900">
                  <c:v>17.0427</c:v>
                </c:pt>
                <c:pt idx="901">
                  <c:v>17.0427</c:v>
                </c:pt>
                <c:pt idx="902">
                  <c:v>17.0563</c:v>
                </c:pt>
                <c:pt idx="903">
                  <c:v>17.126200000000001</c:v>
                </c:pt>
                <c:pt idx="904">
                  <c:v>17.081900000000001</c:v>
                </c:pt>
                <c:pt idx="905">
                  <c:v>17.054099999999991</c:v>
                </c:pt>
                <c:pt idx="906">
                  <c:v>17.090900000000001</c:v>
                </c:pt>
                <c:pt idx="907">
                  <c:v>16.9864</c:v>
                </c:pt>
                <c:pt idx="908">
                  <c:v>17.087700000000002</c:v>
                </c:pt>
                <c:pt idx="909">
                  <c:v>17.060199999999991</c:v>
                </c:pt>
                <c:pt idx="910">
                  <c:v>16.9695</c:v>
                </c:pt>
                <c:pt idx="911">
                  <c:v>17.141300000000001</c:v>
                </c:pt>
                <c:pt idx="912">
                  <c:v>16.9375</c:v>
                </c:pt>
                <c:pt idx="913">
                  <c:v>17.0867</c:v>
                </c:pt>
                <c:pt idx="914">
                  <c:v>17.181999999999999</c:v>
                </c:pt>
                <c:pt idx="915">
                  <c:v>17.093800000000009</c:v>
                </c:pt>
                <c:pt idx="916">
                  <c:v>17.264199999999999</c:v>
                </c:pt>
                <c:pt idx="917">
                  <c:v>17.1996</c:v>
                </c:pt>
                <c:pt idx="918">
                  <c:v>17.1585</c:v>
                </c:pt>
                <c:pt idx="919">
                  <c:v>17.233799999999999</c:v>
                </c:pt>
                <c:pt idx="920">
                  <c:v>17.079899999999999</c:v>
                </c:pt>
                <c:pt idx="921">
                  <c:v>17.079899999999999</c:v>
                </c:pt>
                <c:pt idx="922">
                  <c:v>16.985600000000002</c:v>
                </c:pt>
                <c:pt idx="923">
                  <c:v>16.863099999999999</c:v>
                </c:pt>
                <c:pt idx="924">
                  <c:v>16.962399999999992</c:v>
                </c:pt>
                <c:pt idx="925">
                  <c:v>16.954499999999999</c:v>
                </c:pt>
                <c:pt idx="926">
                  <c:v>16.939599999999999</c:v>
                </c:pt>
                <c:pt idx="927">
                  <c:v>16.971</c:v>
                </c:pt>
                <c:pt idx="928">
                  <c:v>16.902899999999999</c:v>
                </c:pt>
                <c:pt idx="929">
                  <c:v>16.796399999999991</c:v>
                </c:pt>
                <c:pt idx="930">
                  <c:v>16.766100000000002</c:v>
                </c:pt>
                <c:pt idx="931">
                  <c:v>16.8001</c:v>
                </c:pt>
                <c:pt idx="932">
                  <c:v>16.6051</c:v>
                </c:pt>
                <c:pt idx="933">
                  <c:v>16.718900000000001</c:v>
                </c:pt>
                <c:pt idx="934">
                  <c:v>16.334800000000001</c:v>
                </c:pt>
                <c:pt idx="935">
                  <c:v>16.334800000000001</c:v>
                </c:pt>
                <c:pt idx="936">
                  <c:v>16.453199999999999</c:v>
                </c:pt>
                <c:pt idx="937">
                  <c:v>16.666499999999999</c:v>
                </c:pt>
                <c:pt idx="938">
                  <c:v>16.735399999999991</c:v>
                </c:pt>
                <c:pt idx="939">
                  <c:v>16.632100000000001</c:v>
                </c:pt>
                <c:pt idx="940">
                  <c:v>16.632100000000001</c:v>
                </c:pt>
                <c:pt idx="941">
                  <c:v>16.569900000000001</c:v>
                </c:pt>
                <c:pt idx="942">
                  <c:v>16.7058</c:v>
                </c:pt>
                <c:pt idx="943">
                  <c:v>16.549900000000001</c:v>
                </c:pt>
                <c:pt idx="944">
                  <c:v>16.638999999999999</c:v>
                </c:pt>
                <c:pt idx="945">
                  <c:v>16.437000000000001</c:v>
                </c:pt>
                <c:pt idx="946">
                  <c:v>16.279499999999999</c:v>
                </c:pt>
                <c:pt idx="947">
                  <c:v>16.136900000000001</c:v>
                </c:pt>
                <c:pt idx="948">
                  <c:v>16.2073</c:v>
                </c:pt>
                <c:pt idx="949">
                  <c:v>16.243500000000001</c:v>
                </c:pt>
                <c:pt idx="950">
                  <c:v>16.123899999999999</c:v>
                </c:pt>
                <c:pt idx="951">
                  <c:v>16.0166</c:v>
                </c:pt>
                <c:pt idx="952">
                  <c:v>15.8855</c:v>
                </c:pt>
                <c:pt idx="953">
                  <c:v>15.881500000000001</c:v>
                </c:pt>
                <c:pt idx="954">
                  <c:v>16.076000000000001</c:v>
                </c:pt>
                <c:pt idx="955">
                  <c:v>16.066099999999999</c:v>
                </c:pt>
                <c:pt idx="956">
                  <c:v>16.366499999999991</c:v>
                </c:pt>
                <c:pt idx="957">
                  <c:v>16.383600000000001</c:v>
                </c:pt>
                <c:pt idx="958">
                  <c:v>16.285599999999992</c:v>
                </c:pt>
                <c:pt idx="959">
                  <c:v>16.217600000000001</c:v>
                </c:pt>
                <c:pt idx="960">
                  <c:v>16.2789</c:v>
                </c:pt>
                <c:pt idx="961">
                  <c:v>16.283899999999999</c:v>
                </c:pt>
                <c:pt idx="962">
                  <c:v>16.054099999999991</c:v>
                </c:pt>
                <c:pt idx="963">
                  <c:v>16.054099999999991</c:v>
                </c:pt>
                <c:pt idx="964">
                  <c:v>16.040600000000001</c:v>
                </c:pt>
                <c:pt idx="965">
                  <c:v>16.032699999999991</c:v>
                </c:pt>
                <c:pt idx="966">
                  <c:v>15.5862</c:v>
                </c:pt>
                <c:pt idx="967">
                  <c:v>15.5428</c:v>
                </c:pt>
                <c:pt idx="968">
                  <c:v>15.613099999999999</c:v>
                </c:pt>
                <c:pt idx="969">
                  <c:v>15.8825</c:v>
                </c:pt>
                <c:pt idx="970">
                  <c:v>15.9406</c:v>
                </c:pt>
                <c:pt idx="971">
                  <c:v>15.9535</c:v>
                </c:pt>
                <c:pt idx="972">
                  <c:v>15.978899999999999</c:v>
                </c:pt>
                <c:pt idx="973">
                  <c:v>16.203800000000001</c:v>
                </c:pt>
                <c:pt idx="974">
                  <c:v>16.460799999999988</c:v>
                </c:pt>
                <c:pt idx="975">
                  <c:v>16.2883</c:v>
                </c:pt>
                <c:pt idx="976">
                  <c:v>16.168399999999991</c:v>
                </c:pt>
                <c:pt idx="977">
                  <c:v>16.493600000000001</c:v>
                </c:pt>
                <c:pt idx="978">
                  <c:v>16.177199999999999</c:v>
                </c:pt>
                <c:pt idx="979">
                  <c:v>16.203800000000001</c:v>
                </c:pt>
                <c:pt idx="980">
                  <c:v>16.203800000000001</c:v>
                </c:pt>
                <c:pt idx="981">
                  <c:v>16.203800000000001</c:v>
                </c:pt>
                <c:pt idx="982">
                  <c:v>16.1739</c:v>
                </c:pt>
                <c:pt idx="983">
                  <c:v>16.219100000000001</c:v>
                </c:pt>
                <c:pt idx="984">
                  <c:v>16.225899999999999</c:v>
                </c:pt>
                <c:pt idx="985">
                  <c:v>16.730899999999991</c:v>
                </c:pt>
                <c:pt idx="986">
                  <c:v>16.670300000000001</c:v>
                </c:pt>
                <c:pt idx="987">
                  <c:v>17.0108</c:v>
                </c:pt>
                <c:pt idx="988">
                  <c:v>17.000399999999999</c:v>
                </c:pt>
                <c:pt idx="989">
                  <c:v>16.8567</c:v>
                </c:pt>
                <c:pt idx="990">
                  <c:v>16.465800000000002</c:v>
                </c:pt>
                <c:pt idx="991">
                  <c:v>16.326599999999999</c:v>
                </c:pt>
                <c:pt idx="992">
                  <c:v>16.404199999999999</c:v>
                </c:pt>
                <c:pt idx="993">
                  <c:v>16.352899999999991</c:v>
                </c:pt>
                <c:pt idx="994">
                  <c:v>16.517700000000001</c:v>
                </c:pt>
                <c:pt idx="995">
                  <c:v>16.692599999999999</c:v>
                </c:pt>
                <c:pt idx="996">
                  <c:v>16.713100000000001</c:v>
                </c:pt>
                <c:pt idx="997">
                  <c:v>16.637599999999999</c:v>
                </c:pt>
                <c:pt idx="998">
                  <c:v>16.431999999999999</c:v>
                </c:pt>
                <c:pt idx="999">
                  <c:v>16.5106</c:v>
                </c:pt>
                <c:pt idx="1000">
                  <c:v>16.601299999999991</c:v>
                </c:pt>
                <c:pt idx="1001">
                  <c:v>15.338100000000001</c:v>
                </c:pt>
                <c:pt idx="1002">
                  <c:v>15.4285</c:v>
                </c:pt>
                <c:pt idx="1003">
                  <c:v>15.245200000000001</c:v>
                </c:pt>
                <c:pt idx="1004">
                  <c:v>15.3302</c:v>
                </c:pt>
                <c:pt idx="1005">
                  <c:v>15.567399999999999</c:v>
                </c:pt>
                <c:pt idx="1006">
                  <c:v>15.659599999999999</c:v>
                </c:pt>
                <c:pt idx="1007">
                  <c:v>15.7195</c:v>
                </c:pt>
                <c:pt idx="1008">
                  <c:v>15.743</c:v>
                </c:pt>
                <c:pt idx="1009">
                  <c:v>15.653600000000001</c:v>
                </c:pt>
                <c:pt idx="1010">
                  <c:v>15.697100000000001</c:v>
                </c:pt>
                <c:pt idx="1011">
                  <c:v>15.9329</c:v>
                </c:pt>
                <c:pt idx="1012">
                  <c:v>15.742000000000001</c:v>
                </c:pt>
                <c:pt idx="1013">
                  <c:v>15.348800000000001</c:v>
                </c:pt>
                <c:pt idx="1014">
                  <c:v>15.374499999999999</c:v>
                </c:pt>
                <c:pt idx="1015">
                  <c:v>15.3192</c:v>
                </c:pt>
                <c:pt idx="1016">
                  <c:v>15.354200000000001</c:v>
                </c:pt>
                <c:pt idx="1017">
                  <c:v>15.056699999999999</c:v>
                </c:pt>
                <c:pt idx="1018">
                  <c:v>14.6769</c:v>
                </c:pt>
                <c:pt idx="1019">
                  <c:v>14.9057</c:v>
                </c:pt>
                <c:pt idx="1020">
                  <c:v>15.1282</c:v>
                </c:pt>
                <c:pt idx="1021">
                  <c:v>15.1282</c:v>
                </c:pt>
                <c:pt idx="1022">
                  <c:v>14.8552</c:v>
                </c:pt>
                <c:pt idx="1023">
                  <c:v>15.0053</c:v>
                </c:pt>
                <c:pt idx="1024">
                  <c:v>14.951499999999999</c:v>
                </c:pt>
                <c:pt idx="1025">
                  <c:v>14.988200000000001</c:v>
                </c:pt>
                <c:pt idx="1026">
                  <c:v>15.0845</c:v>
                </c:pt>
                <c:pt idx="1027">
                  <c:v>15.106299999999999</c:v>
                </c:pt>
                <c:pt idx="1028">
                  <c:v>15.362500000000001</c:v>
                </c:pt>
                <c:pt idx="1029">
                  <c:v>15.2148</c:v>
                </c:pt>
                <c:pt idx="1030">
                  <c:v>15.217700000000001</c:v>
                </c:pt>
                <c:pt idx="1031">
                  <c:v>15.232200000000001</c:v>
                </c:pt>
                <c:pt idx="1032">
                  <c:v>15.2514</c:v>
                </c:pt>
                <c:pt idx="1033">
                  <c:v>15.0396</c:v>
                </c:pt>
                <c:pt idx="1034">
                  <c:v>14.998200000000001</c:v>
                </c:pt>
                <c:pt idx="1035">
                  <c:v>15.0756</c:v>
                </c:pt>
                <c:pt idx="1036">
                  <c:v>15.1904</c:v>
                </c:pt>
                <c:pt idx="1037">
                  <c:v>15.192500000000001</c:v>
                </c:pt>
                <c:pt idx="1038">
                  <c:v>15.1166</c:v>
                </c:pt>
                <c:pt idx="1039">
                  <c:v>15.090400000000001</c:v>
                </c:pt>
                <c:pt idx="1040">
                  <c:v>14.9312</c:v>
                </c:pt>
                <c:pt idx="1041">
                  <c:v>14.7728</c:v>
                </c:pt>
                <c:pt idx="1042">
                  <c:v>14.501099999999999</c:v>
                </c:pt>
                <c:pt idx="1043">
                  <c:v>14.680099999999999</c:v>
                </c:pt>
                <c:pt idx="1044">
                  <c:v>14.684799999999999</c:v>
                </c:pt>
                <c:pt idx="1045">
                  <c:v>14.779400000000001</c:v>
                </c:pt>
                <c:pt idx="1046">
                  <c:v>14.7819</c:v>
                </c:pt>
                <c:pt idx="1047">
                  <c:v>14.5383</c:v>
                </c:pt>
                <c:pt idx="1048">
                  <c:v>14.452</c:v>
                </c:pt>
                <c:pt idx="1049">
                  <c:v>14.4598</c:v>
                </c:pt>
                <c:pt idx="1050">
                  <c:v>14.6815</c:v>
                </c:pt>
                <c:pt idx="1051">
                  <c:v>14.905200000000001</c:v>
                </c:pt>
                <c:pt idx="1052">
                  <c:v>15.0161</c:v>
                </c:pt>
                <c:pt idx="1053">
                  <c:v>14.843400000000001</c:v>
                </c:pt>
                <c:pt idx="1054">
                  <c:v>14.7601</c:v>
                </c:pt>
                <c:pt idx="1055">
                  <c:v>14.5808</c:v>
                </c:pt>
                <c:pt idx="1056">
                  <c:v>14.6349</c:v>
                </c:pt>
                <c:pt idx="1057">
                  <c:v>14.382099999999999</c:v>
                </c:pt>
                <c:pt idx="1058">
                  <c:v>14.4628</c:v>
                </c:pt>
                <c:pt idx="1059">
                  <c:v>14.507099999999999</c:v>
                </c:pt>
                <c:pt idx="1060">
                  <c:v>14.7204</c:v>
                </c:pt>
                <c:pt idx="1061">
                  <c:v>14.8255</c:v>
                </c:pt>
                <c:pt idx="1062">
                  <c:v>15.0002</c:v>
                </c:pt>
                <c:pt idx="1063">
                  <c:v>15.023199999999999</c:v>
                </c:pt>
                <c:pt idx="1064">
                  <c:v>15.023199999999999</c:v>
                </c:pt>
                <c:pt idx="1065">
                  <c:v>14.8248</c:v>
                </c:pt>
                <c:pt idx="1066">
                  <c:v>14.0792</c:v>
                </c:pt>
                <c:pt idx="1067">
                  <c:v>13.68</c:v>
                </c:pt>
                <c:pt idx="1068">
                  <c:v>13.670999999999999</c:v>
                </c:pt>
                <c:pt idx="1069">
                  <c:v>13.549300000000001</c:v>
                </c:pt>
                <c:pt idx="1070">
                  <c:v>13.5326</c:v>
                </c:pt>
                <c:pt idx="1071">
                  <c:v>13.6966</c:v>
                </c:pt>
                <c:pt idx="1072">
                  <c:v>13.639900000000001</c:v>
                </c:pt>
                <c:pt idx="1073">
                  <c:v>14.1028</c:v>
                </c:pt>
                <c:pt idx="1074">
                  <c:v>14.1713</c:v>
                </c:pt>
                <c:pt idx="1075">
                  <c:v>13.9002</c:v>
                </c:pt>
                <c:pt idx="1076">
                  <c:v>13.8406</c:v>
                </c:pt>
                <c:pt idx="1077">
                  <c:v>13.6655</c:v>
                </c:pt>
                <c:pt idx="1078">
                  <c:v>13.566000000000001</c:v>
                </c:pt>
                <c:pt idx="1079">
                  <c:v>13.7715</c:v>
                </c:pt>
                <c:pt idx="1080">
                  <c:v>13.5267</c:v>
                </c:pt>
                <c:pt idx="1081">
                  <c:v>13.7784</c:v>
                </c:pt>
                <c:pt idx="1082">
                  <c:v>13.6782</c:v>
                </c:pt>
                <c:pt idx="1083">
                  <c:v>13.6526</c:v>
                </c:pt>
                <c:pt idx="1084">
                  <c:v>13.316000000000001</c:v>
                </c:pt>
                <c:pt idx="1085">
                  <c:v>13.215999999999999</c:v>
                </c:pt>
                <c:pt idx="1086">
                  <c:v>13.1996</c:v>
                </c:pt>
                <c:pt idx="1087">
                  <c:v>13.4693</c:v>
                </c:pt>
                <c:pt idx="1088">
                  <c:v>13.590400000000001</c:v>
                </c:pt>
                <c:pt idx="1089">
                  <c:v>13.827999999999999</c:v>
                </c:pt>
                <c:pt idx="1090">
                  <c:v>13.596399999999999</c:v>
                </c:pt>
                <c:pt idx="1091">
                  <c:v>13.596399999999999</c:v>
                </c:pt>
                <c:pt idx="1092">
                  <c:v>13.658099999999999</c:v>
                </c:pt>
                <c:pt idx="1093">
                  <c:v>13.5465</c:v>
                </c:pt>
                <c:pt idx="1094">
                  <c:v>13.4003</c:v>
                </c:pt>
                <c:pt idx="1095">
                  <c:v>13.4861</c:v>
                </c:pt>
                <c:pt idx="1096">
                  <c:v>13.090999999999999</c:v>
                </c:pt>
                <c:pt idx="1097">
                  <c:v>13.161799999999999</c:v>
                </c:pt>
                <c:pt idx="1098">
                  <c:v>13.442299999999999</c:v>
                </c:pt>
                <c:pt idx="1099">
                  <c:v>13.6006</c:v>
                </c:pt>
                <c:pt idx="1100">
                  <c:v>13.8118</c:v>
                </c:pt>
                <c:pt idx="1101">
                  <c:v>14.0105</c:v>
                </c:pt>
                <c:pt idx="1102">
                  <c:v>14.0649</c:v>
                </c:pt>
                <c:pt idx="1103">
                  <c:v>14.1069</c:v>
                </c:pt>
                <c:pt idx="1104">
                  <c:v>14.2201</c:v>
                </c:pt>
                <c:pt idx="1105">
                  <c:v>14.2935</c:v>
                </c:pt>
                <c:pt idx="1106">
                  <c:v>14.2921</c:v>
                </c:pt>
                <c:pt idx="1107">
                  <c:v>14.5306</c:v>
                </c:pt>
                <c:pt idx="1108">
                  <c:v>14.6927</c:v>
                </c:pt>
                <c:pt idx="1109">
                  <c:v>14.779199999999999</c:v>
                </c:pt>
                <c:pt idx="1110">
                  <c:v>14.7202</c:v>
                </c:pt>
                <c:pt idx="1111">
                  <c:v>14.829800000000001</c:v>
                </c:pt>
                <c:pt idx="1112">
                  <c:v>14.7766</c:v>
                </c:pt>
                <c:pt idx="1113">
                  <c:v>14.805</c:v>
                </c:pt>
                <c:pt idx="1114">
                  <c:v>14.476800000000001</c:v>
                </c:pt>
                <c:pt idx="1115">
                  <c:v>14.4808</c:v>
                </c:pt>
                <c:pt idx="1116">
                  <c:v>14.686299999999999</c:v>
                </c:pt>
                <c:pt idx="1117">
                  <c:v>14.6754</c:v>
                </c:pt>
                <c:pt idx="1118">
                  <c:v>14.720599999999999</c:v>
                </c:pt>
                <c:pt idx="1119">
                  <c:v>14.771800000000001</c:v>
                </c:pt>
                <c:pt idx="1120">
                  <c:v>14.5509</c:v>
                </c:pt>
                <c:pt idx="1121">
                  <c:v>14.501200000000001</c:v>
                </c:pt>
                <c:pt idx="1122">
                  <c:v>14.6638</c:v>
                </c:pt>
                <c:pt idx="1123">
                  <c:v>14.2658</c:v>
                </c:pt>
                <c:pt idx="1124">
                  <c:v>14.1326</c:v>
                </c:pt>
                <c:pt idx="1125">
                  <c:v>14.433999999999999</c:v>
                </c:pt>
                <c:pt idx="1126">
                  <c:v>14.657500000000001</c:v>
                </c:pt>
                <c:pt idx="1127">
                  <c:v>14.657500000000001</c:v>
                </c:pt>
                <c:pt idx="1128">
                  <c:v>14.7399</c:v>
                </c:pt>
                <c:pt idx="1129">
                  <c:v>14.946999999999999</c:v>
                </c:pt>
                <c:pt idx="1130">
                  <c:v>15.077500000000001</c:v>
                </c:pt>
                <c:pt idx="1131">
                  <c:v>14.4438</c:v>
                </c:pt>
                <c:pt idx="1132">
                  <c:v>14.3842</c:v>
                </c:pt>
                <c:pt idx="1133">
                  <c:v>14.3766</c:v>
                </c:pt>
                <c:pt idx="1134">
                  <c:v>14.598699999999999</c:v>
                </c:pt>
                <c:pt idx="1135">
                  <c:v>14.628399999999999</c:v>
                </c:pt>
                <c:pt idx="1136">
                  <c:v>14.429500000000001</c:v>
                </c:pt>
                <c:pt idx="1137">
                  <c:v>14.290100000000001</c:v>
                </c:pt>
                <c:pt idx="1138">
                  <c:v>14.514699999999999</c:v>
                </c:pt>
                <c:pt idx="1139">
                  <c:v>14.517799999999999</c:v>
                </c:pt>
                <c:pt idx="1140">
                  <c:v>14.5991</c:v>
                </c:pt>
                <c:pt idx="1141">
                  <c:v>14.5358</c:v>
                </c:pt>
                <c:pt idx="1142">
                  <c:v>14.486700000000001</c:v>
                </c:pt>
                <c:pt idx="1143">
                  <c:v>14.3781</c:v>
                </c:pt>
                <c:pt idx="1144">
                  <c:v>14.4443</c:v>
                </c:pt>
                <c:pt idx="1145">
                  <c:v>14.203900000000001</c:v>
                </c:pt>
                <c:pt idx="1146">
                  <c:v>14.289099999999999</c:v>
                </c:pt>
                <c:pt idx="1147">
                  <c:v>14.2826</c:v>
                </c:pt>
                <c:pt idx="1148">
                  <c:v>14.0517</c:v>
                </c:pt>
                <c:pt idx="1149">
                  <c:v>14.001300000000001</c:v>
                </c:pt>
                <c:pt idx="1150">
                  <c:v>14.3095</c:v>
                </c:pt>
                <c:pt idx="1151">
                  <c:v>14.5425</c:v>
                </c:pt>
                <c:pt idx="1152">
                  <c:v>14.5909</c:v>
                </c:pt>
                <c:pt idx="1153">
                  <c:v>14.432399999999999</c:v>
                </c:pt>
                <c:pt idx="1154">
                  <c:v>14.7112</c:v>
                </c:pt>
                <c:pt idx="1155">
                  <c:v>14.6829</c:v>
                </c:pt>
                <c:pt idx="1156">
                  <c:v>14.6683</c:v>
                </c:pt>
                <c:pt idx="1157">
                  <c:v>14.669600000000001</c:v>
                </c:pt>
                <c:pt idx="1158">
                  <c:v>14.650700000000001</c:v>
                </c:pt>
                <c:pt idx="1159">
                  <c:v>14.690300000000001</c:v>
                </c:pt>
                <c:pt idx="1160">
                  <c:v>14.6091</c:v>
                </c:pt>
                <c:pt idx="1161">
                  <c:v>14.6091</c:v>
                </c:pt>
                <c:pt idx="1162">
                  <c:v>14.584300000000001</c:v>
                </c:pt>
                <c:pt idx="1163">
                  <c:v>14.3437</c:v>
                </c:pt>
                <c:pt idx="1164">
                  <c:v>14.3437</c:v>
                </c:pt>
                <c:pt idx="1165">
                  <c:v>14.525</c:v>
                </c:pt>
                <c:pt idx="1166">
                  <c:v>14.4964</c:v>
                </c:pt>
                <c:pt idx="1167">
                  <c:v>14.754899999999999</c:v>
                </c:pt>
                <c:pt idx="1168">
                  <c:v>14.734999999999999</c:v>
                </c:pt>
                <c:pt idx="1169">
                  <c:v>14.705500000000001</c:v>
                </c:pt>
                <c:pt idx="1170">
                  <c:v>14.747400000000001</c:v>
                </c:pt>
                <c:pt idx="1171">
                  <c:v>14.817299999999999</c:v>
                </c:pt>
                <c:pt idx="1172">
                  <c:v>14.6167</c:v>
                </c:pt>
                <c:pt idx="1173">
                  <c:v>14.686500000000001</c:v>
                </c:pt>
                <c:pt idx="1174">
                  <c:v>14.534599999999999</c:v>
                </c:pt>
                <c:pt idx="1175">
                  <c:v>14.529</c:v>
                </c:pt>
                <c:pt idx="1176">
                  <c:v>14.5311</c:v>
                </c:pt>
                <c:pt idx="1177">
                  <c:v>14.515599999999999</c:v>
                </c:pt>
                <c:pt idx="1178">
                  <c:v>14.5413</c:v>
                </c:pt>
                <c:pt idx="1179">
                  <c:v>14.313000000000001</c:v>
                </c:pt>
                <c:pt idx="1180">
                  <c:v>14.3087</c:v>
                </c:pt>
                <c:pt idx="1181">
                  <c:v>14.3169</c:v>
                </c:pt>
                <c:pt idx="1182">
                  <c:v>14.360099999999999</c:v>
                </c:pt>
                <c:pt idx="1183">
                  <c:v>14.360799999999999</c:v>
                </c:pt>
                <c:pt idx="1184">
                  <c:v>14.1997</c:v>
                </c:pt>
                <c:pt idx="1185">
                  <c:v>14.122400000000001</c:v>
                </c:pt>
                <c:pt idx="1186">
                  <c:v>14.122400000000001</c:v>
                </c:pt>
                <c:pt idx="1187">
                  <c:v>14.2118</c:v>
                </c:pt>
                <c:pt idx="1188">
                  <c:v>14.001099999999999</c:v>
                </c:pt>
                <c:pt idx="1189">
                  <c:v>13.8612</c:v>
                </c:pt>
                <c:pt idx="1190">
                  <c:v>13.6191</c:v>
                </c:pt>
                <c:pt idx="1191">
                  <c:v>13.5883</c:v>
                </c:pt>
                <c:pt idx="1192">
                  <c:v>13.5991</c:v>
                </c:pt>
                <c:pt idx="1193">
                  <c:v>13.553699999999999</c:v>
                </c:pt>
                <c:pt idx="1194">
                  <c:v>13.472799999999999</c:v>
                </c:pt>
                <c:pt idx="1195">
                  <c:v>13.0875</c:v>
                </c:pt>
                <c:pt idx="1196">
                  <c:v>12.2919</c:v>
                </c:pt>
                <c:pt idx="1197">
                  <c:v>12.296099999999999</c:v>
                </c:pt>
                <c:pt idx="1198">
                  <c:v>12.1623</c:v>
                </c:pt>
                <c:pt idx="1199">
                  <c:v>12.441599999999999</c:v>
                </c:pt>
                <c:pt idx="1200">
                  <c:v>12.442600000000001</c:v>
                </c:pt>
                <c:pt idx="1201">
                  <c:v>12.442600000000001</c:v>
                </c:pt>
                <c:pt idx="1202">
                  <c:v>12.324199999999999</c:v>
                </c:pt>
                <c:pt idx="1203">
                  <c:v>12.215999999999999</c:v>
                </c:pt>
                <c:pt idx="1204">
                  <c:v>12.1792</c:v>
                </c:pt>
                <c:pt idx="1205">
                  <c:v>11.7197</c:v>
                </c:pt>
                <c:pt idx="1206">
                  <c:v>11.974600000000001</c:v>
                </c:pt>
                <c:pt idx="1207">
                  <c:v>11.891500000000001</c:v>
                </c:pt>
                <c:pt idx="1208">
                  <c:v>11.8161</c:v>
                </c:pt>
                <c:pt idx="1209">
                  <c:v>11.957000000000001</c:v>
                </c:pt>
                <c:pt idx="1210">
                  <c:v>12.1652</c:v>
                </c:pt>
                <c:pt idx="1211">
                  <c:v>12.4398</c:v>
                </c:pt>
                <c:pt idx="1212">
                  <c:v>12.299899999999999</c:v>
                </c:pt>
                <c:pt idx="1213">
                  <c:v>12.680999999999999</c:v>
                </c:pt>
                <c:pt idx="1214">
                  <c:v>12.671900000000001</c:v>
                </c:pt>
                <c:pt idx="1215">
                  <c:v>12.577299999999999</c:v>
                </c:pt>
                <c:pt idx="1216">
                  <c:v>12.453799999999999</c:v>
                </c:pt>
                <c:pt idx="1217">
                  <c:v>12.546799999999999</c:v>
                </c:pt>
                <c:pt idx="1218">
                  <c:v>12.5777</c:v>
                </c:pt>
                <c:pt idx="1219">
                  <c:v>11.9673</c:v>
                </c:pt>
                <c:pt idx="1220">
                  <c:v>11.944900000000001</c:v>
                </c:pt>
                <c:pt idx="1221">
                  <c:v>11.526199999999999</c:v>
                </c:pt>
                <c:pt idx="1222">
                  <c:v>11.5753</c:v>
                </c:pt>
                <c:pt idx="1223">
                  <c:v>11.5753</c:v>
                </c:pt>
                <c:pt idx="1224">
                  <c:v>11.9054</c:v>
                </c:pt>
                <c:pt idx="1225">
                  <c:v>11.9947</c:v>
                </c:pt>
                <c:pt idx="1226">
                  <c:v>12.1944</c:v>
                </c:pt>
                <c:pt idx="1227">
                  <c:v>12.1442</c:v>
                </c:pt>
                <c:pt idx="1228">
                  <c:v>12.494400000000001</c:v>
                </c:pt>
                <c:pt idx="1229">
                  <c:v>12.7964</c:v>
                </c:pt>
                <c:pt idx="1230">
                  <c:v>12.7841</c:v>
                </c:pt>
                <c:pt idx="1231">
                  <c:v>12.8986</c:v>
                </c:pt>
                <c:pt idx="1232">
                  <c:v>12.6012</c:v>
                </c:pt>
                <c:pt idx="1233">
                  <c:v>12.484500000000001</c:v>
                </c:pt>
                <c:pt idx="1234">
                  <c:v>13.106299999999999</c:v>
                </c:pt>
                <c:pt idx="1235">
                  <c:v>12.9619</c:v>
                </c:pt>
                <c:pt idx="1236">
                  <c:v>12.865</c:v>
                </c:pt>
                <c:pt idx="1237">
                  <c:v>12.881600000000001</c:v>
                </c:pt>
                <c:pt idx="1238">
                  <c:v>12.6214</c:v>
                </c:pt>
                <c:pt idx="1239">
                  <c:v>12.347</c:v>
                </c:pt>
                <c:pt idx="1240">
                  <c:v>12.671799999999999</c:v>
                </c:pt>
                <c:pt idx="1241">
                  <c:v>13.2263</c:v>
                </c:pt>
                <c:pt idx="1242">
                  <c:v>13.1327</c:v>
                </c:pt>
                <c:pt idx="1243">
                  <c:v>12.4695</c:v>
                </c:pt>
                <c:pt idx="1244">
                  <c:v>12.232699999999999</c:v>
                </c:pt>
                <c:pt idx="1245">
                  <c:v>12.5481</c:v>
                </c:pt>
                <c:pt idx="1246">
                  <c:v>12.261799999999999</c:v>
                </c:pt>
                <c:pt idx="1247">
                  <c:v>11.957000000000001</c:v>
                </c:pt>
                <c:pt idx="1248">
                  <c:v>11.844900000000001</c:v>
                </c:pt>
                <c:pt idx="1249">
                  <c:v>12.2089</c:v>
                </c:pt>
                <c:pt idx="1250">
                  <c:v>11.9193</c:v>
                </c:pt>
                <c:pt idx="1251">
                  <c:v>12.3003</c:v>
                </c:pt>
                <c:pt idx="1252">
                  <c:v>11.994300000000001</c:v>
                </c:pt>
                <c:pt idx="1253">
                  <c:v>12.057399999999999</c:v>
                </c:pt>
                <c:pt idx="1254">
                  <c:v>11.9406</c:v>
                </c:pt>
                <c:pt idx="1255">
                  <c:v>11.9206</c:v>
                </c:pt>
                <c:pt idx="1256">
                  <c:v>11.4442</c:v>
                </c:pt>
                <c:pt idx="1257">
                  <c:v>11.6218</c:v>
                </c:pt>
                <c:pt idx="1258">
                  <c:v>11.3354</c:v>
                </c:pt>
                <c:pt idx="1259">
                  <c:v>10.8803</c:v>
                </c:pt>
                <c:pt idx="1260">
                  <c:v>10.497199999999999</c:v>
                </c:pt>
                <c:pt idx="1261">
                  <c:v>10.836600000000001</c:v>
                </c:pt>
                <c:pt idx="1262">
                  <c:v>11.803000000000001</c:v>
                </c:pt>
                <c:pt idx="1263">
                  <c:v>11.8005</c:v>
                </c:pt>
                <c:pt idx="1264">
                  <c:v>12.355600000000001</c:v>
                </c:pt>
                <c:pt idx="1265">
                  <c:v>12.1075</c:v>
                </c:pt>
                <c:pt idx="1266">
                  <c:v>11.743399999999999</c:v>
                </c:pt>
                <c:pt idx="1267">
                  <c:v>11.7844</c:v>
                </c:pt>
                <c:pt idx="1268">
                  <c:v>12.469799999999999</c:v>
                </c:pt>
                <c:pt idx="1269">
                  <c:v>13.057499999999999</c:v>
                </c:pt>
                <c:pt idx="1270">
                  <c:v>13.190899999999999</c:v>
                </c:pt>
                <c:pt idx="1271">
                  <c:v>13.3903</c:v>
                </c:pt>
                <c:pt idx="1272">
                  <c:v>13.342700000000001</c:v>
                </c:pt>
                <c:pt idx="1273">
                  <c:v>13.1235</c:v>
                </c:pt>
                <c:pt idx="1274">
                  <c:v>12.9194</c:v>
                </c:pt>
                <c:pt idx="1275">
                  <c:v>12.716200000000001</c:v>
                </c:pt>
                <c:pt idx="1276">
                  <c:v>12.815799999999999</c:v>
                </c:pt>
                <c:pt idx="1277">
                  <c:v>13.2363</c:v>
                </c:pt>
                <c:pt idx="1278">
                  <c:v>13.3957</c:v>
                </c:pt>
                <c:pt idx="1279">
                  <c:v>13.0472</c:v>
                </c:pt>
                <c:pt idx="1280">
                  <c:v>13.134399999999999</c:v>
                </c:pt>
                <c:pt idx="1281">
                  <c:v>13.134399999999999</c:v>
                </c:pt>
                <c:pt idx="1282">
                  <c:v>13.456899999999999</c:v>
                </c:pt>
                <c:pt idx="1283">
                  <c:v>13.6351</c:v>
                </c:pt>
                <c:pt idx="1284">
                  <c:v>13.5717</c:v>
                </c:pt>
                <c:pt idx="1285">
                  <c:v>13.459199999999999</c:v>
                </c:pt>
                <c:pt idx="1286">
                  <c:v>13.069900000000001</c:v>
                </c:pt>
                <c:pt idx="1287">
                  <c:v>12.8018</c:v>
                </c:pt>
                <c:pt idx="1288">
                  <c:v>12.9278</c:v>
                </c:pt>
                <c:pt idx="1289">
                  <c:v>12.7577</c:v>
                </c:pt>
                <c:pt idx="1290">
                  <c:v>12.3352</c:v>
                </c:pt>
                <c:pt idx="1291">
                  <c:v>12.338900000000001</c:v>
                </c:pt>
                <c:pt idx="1292">
                  <c:v>12.5189</c:v>
                </c:pt>
                <c:pt idx="1293">
                  <c:v>13.2896</c:v>
                </c:pt>
                <c:pt idx="1294">
                  <c:v>13.2569</c:v>
                </c:pt>
                <c:pt idx="1295">
                  <c:v>13.456</c:v>
                </c:pt>
                <c:pt idx="1296">
                  <c:v>13.2529</c:v>
                </c:pt>
                <c:pt idx="1297">
                  <c:v>13.170400000000001</c:v>
                </c:pt>
                <c:pt idx="1298">
                  <c:v>12.556699999999999</c:v>
                </c:pt>
                <c:pt idx="1299">
                  <c:v>12.984299999999999</c:v>
                </c:pt>
                <c:pt idx="1300">
                  <c:v>12.2599</c:v>
                </c:pt>
                <c:pt idx="1301">
                  <c:v>13.2225</c:v>
                </c:pt>
                <c:pt idx="1302">
                  <c:v>13.252800000000001</c:v>
                </c:pt>
                <c:pt idx="1303">
                  <c:v>14.1953</c:v>
                </c:pt>
                <c:pt idx="1304">
                  <c:v>14.1343</c:v>
                </c:pt>
                <c:pt idx="1305">
                  <c:v>14.561</c:v>
                </c:pt>
                <c:pt idx="1306">
                  <c:v>14.6114</c:v>
                </c:pt>
                <c:pt idx="1307">
                  <c:v>14.779400000000001</c:v>
                </c:pt>
                <c:pt idx="1308">
                  <c:v>14.810600000000001</c:v>
                </c:pt>
                <c:pt idx="1309">
                  <c:v>15.159800000000001</c:v>
                </c:pt>
                <c:pt idx="1310">
                  <c:v>15.3201</c:v>
                </c:pt>
                <c:pt idx="1311">
                  <c:v>15.3581</c:v>
                </c:pt>
                <c:pt idx="1312">
                  <c:v>15.424899999999999</c:v>
                </c:pt>
                <c:pt idx="1313">
                  <c:v>15.248200000000001</c:v>
                </c:pt>
                <c:pt idx="1314">
                  <c:v>15.2515</c:v>
                </c:pt>
                <c:pt idx="1315">
                  <c:v>15.0413</c:v>
                </c:pt>
                <c:pt idx="1316">
                  <c:v>15.2201</c:v>
                </c:pt>
                <c:pt idx="1317">
                  <c:v>15.0755</c:v>
                </c:pt>
                <c:pt idx="1318">
                  <c:v>15.2134</c:v>
                </c:pt>
                <c:pt idx="1319">
                  <c:v>15.0884</c:v>
                </c:pt>
                <c:pt idx="1320">
                  <c:v>15.139900000000001</c:v>
                </c:pt>
                <c:pt idx="1321">
                  <c:v>15.4572</c:v>
                </c:pt>
                <c:pt idx="1322">
                  <c:v>15.5624</c:v>
                </c:pt>
                <c:pt idx="1323">
                  <c:v>15.3348</c:v>
                </c:pt>
                <c:pt idx="1324">
                  <c:v>15.279</c:v>
                </c:pt>
                <c:pt idx="1325">
                  <c:v>15.2621</c:v>
                </c:pt>
                <c:pt idx="1326">
                  <c:v>15.3565</c:v>
                </c:pt>
                <c:pt idx="1327">
                  <c:v>15.2182</c:v>
                </c:pt>
                <c:pt idx="1328">
                  <c:v>16.542000000000002</c:v>
                </c:pt>
                <c:pt idx="1329">
                  <c:v>16.2912</c:v>
                </c:pt>
                <c:pt idx="1330">
                  <c:v>16.006</c:v>
                </c:pt>
                <c:pt idx="1331">
                  <c:v>15.982699999999999</c:v>
                </c:pt>
                <c:pt idx="1332">
                  <c:v>16.0749</c:v>
                </c:pt>
                <c:pt idx="1333">
                  <c:v>16.087399999999999</c:v>
                </c:pt>
                <c:pt idx="1334">
                  <c:v>16.148499999999991</c:v>
                </c:pt>
                <c:pt idx="1335">
                  <c:v>15.741</c:v>
                </c:pt>
                <c:pt idx="1336">
                  <c:v>15.619300000000001</c:v>
                </c:pt>
                <c:pt idx="1337">
                  <c:v>15.6248</c:v>
                </c:pt>
                <c:pt idx="1338">
                  <c:v>15.773</c:v>
                </c:pt>
                <c:pt idx="1339">
                  <c:v>16.1431</c:v>
                </c:pt>
                <c:pt idx="1340">
                  <c:v>15.8443</c:v>
                </c:pt>
                <c:pt idx="1341">
                  <c:v>15.9323</c:v>
                </c:pt>
                <c:pt idx="1342">
                  <c:v>16.134</c:v>
                </c:pt>
                <c:pt idx="1343">
                  <c:v>15.876300000000001</c:v>
                </c:pt>
                <c:pt idx="1344">
                  <c:v>16.029599999999991</c:v>
                </c:pt>
                <c:pt idx="1345">
                  <c:v>15.978300000000001</c:v>
                </c:pt>
                <c:pt idx="1346">
                  <c:v>16.129799999999999</c:v>
                </c:pt>
                <c:pt idx="1347">
                  <c:v>16.342300000000002</c:v>
                </c:pt>
                <c:pt idx="1348">
                  <c:v>16.321200000000001</c:v>
                </c:pt>
                <c:pt idx="1349">
                  <c:v>16.836300000000001</c:v>
                </c:pt>
                <c:pt idx="1350">
                  <c:v>16.8367</c:v>
                </c:pt>
                <c:pt idx="1351">
                  <c:v>16.8367</c:v>
                </c:pt>
                <c:pt idx="1352">
                  <c:v>16.665600000000001</c:v>
                </c:pt>
                <c:pt idx="1353">
                  <c:v>16.638200000000001</c:v>
                </c:pt>
                <c:pt idx="1354">
                  <c:v>16.409700000000001</c:v>
                </c:pt>
                <c:pt idx="1355">
                  <c:v>16.332999999999991</c:v>
                </c:pt>
                <c:pt idx="1356">
                  <c:v>16.495999999999999</c:v>
                </c:pt>
                <c:pt idx="1357">
                  <c:v>16.660399999999999</c:v>
                </c:pt>
                <c:pt idx="1358">
                  <c:v>16.6538</c:v>
                </c:pt>
                <c:pt idx="1359">
                  <c:v>16.3111</c:v>
                </c:pt>
                <c:pt idx="1360">
                  <c:v>16.488900000000001</c:v>
                </c:pt>
                <c:pt idx="1361">
                  <c:v>16.550599999999999</c:v>
                </c:pt>
                <c:pt idx="1362">
                  <c:v>16.778300000000002</c:v>
                </c:pt>
                <c:pt idx="1363">
                  <c:v>16.773199999999999</c:v>
                </c:pt>
                <c:pt idx="1364">
                  <c:v>17.262799999999991</c:v>
                </c:pt>
                <c:pt idx="1365">
                  <c:v>17.1431</c:v>
                </c:pt>
                <c:pt idx="1366">
                  <c:v>16.868099999999991</c:v>
                </c:pt>
                <c:pt idx="1367">
                  <c:v>16.7454</c:v>
                </c:pt>
                <c:pt idx="1368">
                  <c:v>16.956099999999999</c:v>
                </c:pt>
                <c:pt idx="1369">
                  <c:v>17.2486</c:v>
                </c:pt>
                <c:pt idx="1370">
                  <c:v>17.4194</c:v>
                </c:pt>
                <c:pt idx="1371">
                  <c:v>17.529599999999991</c:v>
                </c:pt>
                <c:pt idx="1372">
                  <c:v>17.490099999999991</c:v>
                </c:pt>
                <c:pt idx="1373">
                  <c:v>17.444600000000001</c:v>
                </c:pt>
                <c:pt idx="1374">
                  <c:v>17.415299999999991</c:v>
                </c:pt>
                <c:pt idx="1375">
                  <c:v>17.235399999999991</c:v>
                </c:pt>
                <c:pt idx="1376">
                  <c:v>17.3508</c:v>
                </c:pt>
                <c:pt idx="1377">
                  <c:v>17.3508</c:v>
                </c:pt>
                <c:pt idx="1378">
                  <c:v>17.1647</c:v>
                </c:pt>
                <c:pt idx="1379">
                  <c:v>16.957799999999999</c:v>
                </c:pt>
                <c:pt idx="1380">
                  <c:v>16.664100000000001</c:v>
                </c:pt>
                <c:pt idx="1381">
                  <c:v>16.876899999999999</c:v>
                </c:pt>
                <c:pt idx="1382">
                  <c:v>16.769300000000001</c:v>
                </c:pt>
                <c:pt idx="1383">
                  <c:v>16.719899999999999</c:v>
                </c:pt>
                <c:pt idx="1384">
                  <c:v>16.8247</c:v>
                </c:pt>
                <c:pt idx="1385">
                  <c:v>17.054200000000009</c:v>
                </c:pt>
                <c:pt idx="1386">
                  <c:v>17.266400000000001</c:v>
                </c:pt>
                <c:pt idx="1387">
                  <c:v>17.374700000000001</c:v>
                </c:pt>
                <c:pt idx="1388">
                  <c:v>17.406600000000001</c:v>
                </c:pt>
                <c:pt idx="1389">
                  <c:v>17.549299999999999</c:v>
                </c:pt>
                <c:pt idx="1390">
                  <c:v>17.354600000000001</c:v>
                </c:pt>
                <c:pt idx="1391">
                  <c:v>17.36</c:v>
                </c:pt>
                <c:pt idx="1392">
                  <c:v>17.301600000000001</c:v>
                </c:pt>
                <c:pt idx="1393">
                  <c:v>19.848600000000001</c:v>
                </c:pt>
                <c:pt idx="1394">
                  <c:v>19.6523</c:v>
                </c:pt>
                <c:pt idx="1395">
                  <c:v>19.458600000000001</c:v>
                </c:pt>
                <c:pt idx="1396">
                  <c:v>19.5517</c:v>
                </c:pt>
                <c:pt idx="1397">
                  <c:v>19.449100000000001</c:v>
                </c:pt>
                <c:pt idx="1398">
                  <c:v>19.365099999999991</c:v>
                </c:pt>
                <c:pt idx="1399">
                  <c:v>19.095800000000001</c:v>
                </c:pt>
                <c:pt idx="1400">
                  <c:v>19.135200000000001</c:v>
                </c:pt>
                <c:pt idx="1401">
                  <c:v>18.799099999999999</c:v>
                </c:pt>
                <c:pt idx="1402">
                  <c:v>18.698599999999999</c:v>
                </c:pt>
                <c:pt idx="1403">
                  <c:v>18.380400000000002</c:v>
                </c:pt>
                <c:pt idx="1404">
                  <c:v>18.747199999999999</c:v>
                </c:pt>
                <c:pt idx="1405">
                  <c:v>18.774899999999999</c:v>
                </c:pt>
                <c:pt idx="1406">
                  <c:v>18.817900000000009</c:v>
                </c:pt>
                <c:pt idx="1407">
                  <c:v>18.564900000000009</c:v>
                </c:pt>
                <c:pt idx="1408">
                  <c:v>18.983799999999992</c:v>
                </c:pt>
                <c:pt idx="1409">
                  <c:v>19.270600000000002</c:v>
                </c:pt>
                <c:pt idx="1410">
                  <c:v>19.080200000000001</c:v>
                </c:pt>
                <c:pt idx="1411">
                  <c:v>19.419799999999999</c:v>
                </c:pt>
                <c:pt idx="1412">
                  <c:v>19.560700000000001</c:v>
                </c:pt>
                <c:pt idx="1413">
                  <c:v>19.1845</c:v>
                </c:pt>
                <c:pt idx="1414">
                  <c:v>19.1401</c:v>
                </c:pt>
                <c:pt idx="1415">
                  <c:v>19.59</c:v>
                </c:pt>
                <c:pt idx="1416">
                  <c:v>19.488699999999991</c:v>
                </c:pt>
                <c:pt idx="1417">
                  <c:v>19.219000000000001</c:v>
                </c:pt>
                <c:pt idx="1418">
                  <c:v>19.329899999999999</c:v>
                </c:pt>
                <c:pt idx="1419">
                  <c:v>19.46</c:v>
                </c:pt>
                <c:pt idx="1420">
                  <c:v>20.095800000000001</c:v>
                </c:pt>
                <c:pt idx="1421">
                  <c:v>20.095800000000001</c:v>
                </c:pt>
                <c:pt idx="1422">
                  <c:v>20.3035</c:v>
                </c:pt>
                <c:pt idx="1423">
                  <c:v>20.131799999999991</c:v>
                </c:pt>
                <c:pt idx="1424">
                  <c:v>19.8948</c:v>
                </c:pt>
                <c:pt idx="1425">
                  <c:v>20.106000000000009</c:v>
                </c:pt>
                <c:pt idx="1426">
                  <c:v>19.900200000000002</c:v>
                </c:pt>
                <c:pt idx="1427">
                  <c:v>19.808900000000001</c:v>
                </c:pt>
                <c:pt idx="1428">
                  <c:v>19.758099999999999</c:v>
                </c:pt>
                <c:pt idx="1429">
                  <c:v>19.9452</c:v>
                </c:pt>
                <c:pt idx="1430">
                  <c:v>19.879200000000001</c:v>
                </c:pt>
                <c:pt idx="1431">
                  <c:v>19.776199999999999</c:v>
                </c:pt>
                <c:pt idx="1432">
                  <c:v>19.770900000000001</c:v>
                </c:pt>
                <c:pt idx="1433">
                  <c:v>19.695699999999992</c:v>
                </c:pt>
                <c:pt idx="1434">
                  <c:v>19.754799999999999</c:v>
                </c:pt>
                <c:pt idx="1435">
                  <c:v>19.2121</c:v>
                </c:pt>
                <c:pt idx="1436">
                  <c:v>18.910599999999999</c:v>
                </c:pt>
                <c:pt idx="1437">
                  <c:v>19.194800000000001</c:v>
                </c:pt>
                <c:pt idx="1438">
                  <c:v>19.333400000000001</c:v>
                </c:pt>
                <c:pt idx="1439">
                  <c:v>18.943200000000001</c:v>
                </c:pt>
                <c:pt idx="1440">
                  <c:v>18.925699999999988</c:v>
                </c:pt>
                <c:pt idx="1441">
                  <c:v>18.734999999999999</c:v>
                </c:pt>
                <c:pt idx="1442">
                  <c:v>18.777899999999999</c:v>
                </c:pt>
                <c:pt idx="1443">
                  <c:v>19.064299999999999</c:v>
                </c:pt>
                <c:pt idx="1444">
                  <c:v>19.501799999999999</c:v>
                </c:pt>
                <c:pt idx="1445">
                  <c:v>19.378799999999991</c:v>
                </c:pt>
                <c:pt idx="1446">
                  <c:v>19.378799999999991</c:v>
                </c:pt>
                <c:pt idx="1447">
                  <c:v>19.356100000000001</c:v>
                </c:pt>
                <c:pt idx="1448">
                  <c:v>19.514499999999991</c:v>
                </c:pt>
                <c:pt idx="1449">
                  <c:v>19.3413</c:v>
                </c:pt>
                <c:pt idx="1450">
                  <c:v>19.195699999999999</c:v>
                </c:pt>
                <c:pt idx="1451">
                  <c:v>19.1723</c:v>
                </c:pt>
                <c:pt idx="1452">
                  <c:v>19.1907</c:v>
                </c:pt>
                <c:pt idx="1453">
                  <c:v>19.271999999999991</c:v>
                </c:pt>
                <c:pt idx="1454">
                  <c:v>19.271000000000001</c:v>
                </c:pt>
                <c:pt idx="1455">
                  <c:v>19.3736</c:v>
                </c:pt>
                <c:pt idx="1456">
                  <c:v>19.240300000000001</c:v>
                </c:pt>
                <c:pt idx="1457">
                  <c:v>20.809899999999999</c:v>
                </c:pt>
                <c:pt idx="1458">
                  <c:v>20.8172</c:v>
                </c:pt>
                <c:pt idx="1459">
                  <c:v>20.739899999999999</c:v>
                </c:pt>
                <c:pt idx="1460">
                  <c:v>20.680299999999999</c:v>
                </c:pt>
                <c:pt idx="1461">
                  <c:v>20.685500000000001</c:v>
                </c:pt>
                <c:pt idx="1462">
                  <c:v>20.685500000000001</c:v>
                </c:pt>
                <c:pt idx="1463">
                  <c:v>20.6051</c:v>
                </c:pt>
                <c:pt idx="1464">
                  <c:v>20.606300000000001</c:v>
                </c:pt>
                <c:pt idx="1465">
                  <c:v>20.398499999999991</c:v>
                </c:pt>
                <c:pt idx="1466">
                  <c:v>20.315799999999999</c:v>
                </c:pt>
                <c:pt idx="1467">
                  <c:v>20.168700000000001</c:v>
                </c:pt>
                <c:pt idx="1468">
                  <c:v>19.979500000000002</c:v>
                </c:pt>
                <c:pt idx="1469">
                  <c:v>20.1172</c:v>
                </c:pt>
                <c:pt idx="1470">
                  <c:v>20.110099999999999</c:v>
                </c:pt>
                <c:pt idx="1471">
                  <c:v>20.005199999999991</c:v>
                </c:pt>
                <c:pt idx="1472">
                  <c:v>19.839500000000001</c:v>
                </c:pt>
                <c:pt idx="1473">
                  <c:v>19.7608</c:v>
                </c:pt>
                <c:pt idx="1474">
                  <c:v>19.934100000000001</c:v>
                </c:pt>
                <c:pt idx="1475">
                  <c:v>19.920000000000002</c:v>
                </c:pt>
                <c:pt idx="1476">
                  <c:v>19.916</c:v>
                </c:pt>
                <c:pt idx="1477">
                  <c:v>19.745899999999999</c:v>
                </c:pt>
                <c:pt idx="1478">
                  <c:v>19.4542</c:v>
                </c:pt>
                <c:pt idx="1479">
                  <c:v>18.9298</c:v>
                </c:pt>
                <c:pt idx="1480">
                  <c:v>18.9513</c:v>
                </c:pt>
                <c:pt idx="1481">
                  <c:v>18.863099999999999</c:v>
                </c:pt>
                <c:pt idx="1482">
                  <c:v>19.098800000000001</c:v>
                </c:pt>
                <c:pt idx="1483">
                  <c:v>19.098800000000001</c:v>
                </c:pt>
                <c:pt idx="1484">
                  <c:v>18.759499999999999</c:v>
                </c:pt>
                <c:pt idx="1485">
                  <c:v>19.088799999999988</c:v>
                </c:pt>
                <c:pt idx="1486">
                  <c:v>19.057500000000001</c:v>
                </c:pt>
                <c:pt idx="1487">
                  <c:v>18.9254</c:v>
                </c:pt>
                <c:pt idx="1488">
                  <c:v>18.568999999999999</c:v>
                </c:pt>
                <c:pt idx="1489">
                  <c:v>18.5441</c:v>
                </c:pt>
                <c:pt idx="1490">
                  <c:v>18.951999999999991</c:v>
                </c:pt>
                <c:pt idx="1491">
                  <c:v>19.1157</c:v>
                </c:pt>
                <c:pt idx="1492">
                  <c:v>19.543700000000001</c:v>
                </c:pt>
                <c:pt idx="1493">
                  <c:v>19.368400000000001</c:v>
                </c:pt>
                <c:pt idx="1494">
                  <c:v>19.2791</c:v>
                </c:pt>
                <c:pt idx="1495">
                  <c:v>19.595300000000002</c:v>
                </c:pt>
                <c:pt idx="1496">
                  <c:v>19.547699999999999</c:v>
                </c:pt>
                <c:pt idx="1497">
                  <c:v>19.482699999999991</c:v>
                </c:pt>
                <c:pt idx="1498">
                  <c:v>18.858000000000001</c:v>
                </c:pt>
                <c:pt idx="1499">
                  <c:v>18.908100000000001</c:v>
                </c:pt>
                <c:pt idx="1500">
                  <c:v>18.737500000000001</c:v>
                </c:pt>
                <c:pt idx="1501">
                  <c:v>18.7378</c:v>
                </c:pt>
                <c:pt idx="1502">
                  <c:v>18.577400000000001</c:v>
                </c:pt>
                <c:pt idx="1503">
                  <c:v>18.597899999999999</c:v>
                </c:pt>
                <c:pt idx="1504">
                  <c:v>18.758199999999999</c:v>
                </c:pt>
                <c:pt idx="1505">
                  <c:v>18.800799999999999</c:v>
                </c:pt>
                <c:pt idx="1506">
                  <c:v>18.480599999999988</c:v>
                </c:pt>
                <c:pt idx="1507">
                  <c:v>18.595300000000002</c:v>
                </c:pt>
                <c:pt idx="1508">
                  <c:v>18.5868</c:v>
                </c:pt>
                <c:pt idx="1509">
                  <c:v>18.227599999999999</c:v>
                </c:pt>
                <c:pt idx="1510">
                  <c:v>18.6478</c:v>
                </c:pt>
                <c:pt idx="1511">
                  <c:v>18.598099999999999</c:v>
                </c:pt>
                <c:pt idx="1512">
                  <c:v>18.535800000000009</c:v>
                </c:pt>
                <c:pt idx="1513">
                  <c:v>18.699000000000009</c:v>
                </c:pt>
                <c:pt idx="1514">
                  <c:v>18.3916</c:v>
                </c:pt>
                <c:pt idx="1515">
                  <c:v>18.343800000000009</c:v>
                </c:pt>
                <c:pt idx="1516">
                  <c:v>18.370200000000001</c:v>
                </c:pt>
                <c:pt idx="1517">
                  <c:v>18.0061</c:v>
                </c:pt>
                <c:pt idx="1518">
                  <c:v>18.1676</c:v>
                </c:pt>
                <c:pt idx="1519">
                  <c:v>18.027100000000001</c:v>
                </c:pt>
                <c:pt idx="1520">
                  <c:v>17.5379</c:v>
                </c:pt>
                <c:pt idx="1521">
                  <c:v>17.842400000000001</c:v>
                </c:pt>
                <c:pt idx="1522">
                  <c:v>16.450900000000001</c:v>
                </c:pt>
                <c:pt idx="1523">
                  <c:v>19.059200000000001</c:v>
                </c:pt>
                <c:pt idx="1524">
                  <c:v>19.225100000000001</c:v>
                </c:pt>
                <c:pt idx="1525">
                  <c:v>19.2193</c:v>
                </c:pt>
                <c:pt idx="1526">
                  <c:v>19.369800000000001</c:v>
                </c:pt>
                <c:pt idx="1527">
                  <c:v>18.908799999999989</c:v>
                </c:pt>
                <c:pt idx="1528">
                  <c:v>19.099699999999991</c:v>
                </c:pt>
                <c:pt idx="1529">
                  <c:v>19.031600000000001</c:v>
                </c:pt>
                <c:pt idx="1530">
                  <c:v>19.113099999999999</c:v>
                </c:pt>
                <c:pt idx="1531">
                  <c:v>18.9955</c:v>
                </c:pt>
                <c:pt idx="1532">
                  <c:v>18.990200000000002</c:v>
                </c:pt>
                <c:pt idx="1533">
                  <c:v>18.915399999999991</c:v>
                </c:pt>
                <c:pt idx="1534">
                  <c:v>18.927</c:v>
                </c:pt>
                <c:pt idx="1535">
                  <c:v>18.940999999999999</c:v>
                </c:pt>
                <c:pt idx="1536">
                  <c:v>18.6525</c:v>
                </c:pt>
                <c:pt idx="1537">
                  <c:v>18.527100000000001</c:v>
                </c:pt>
                <c:pt idx="1538">
                  <c:v>18.579499999999999</c:v>
                </c:pt>
                <c:pt idx="1539">
                  <c:v>18.4573</c:v>
                </c:pt>
                <c:pt idx="1540">
                  <c:v>18.613800000000001</c:v>
                </c:pt>
                <c:pt idx="1541">
                  <c:v>18.613800000000001</c:v>
                </c:pt>
                <c:pt idx="1542">
                  <c:v>18.385000000000002</c:v>
                </c:pt>
                <c:pt idx="1543">
                  <c:v>18.0486</c:v>
                </c:pt>
                <c:pt idx="1544">
                  <c:v>17.5426</c:v>
                </c:pt>
                <c:pt idx="1545">
                  <c:v>17.453800000000001</c:v>
                </c:pt>
                <c:pt idx="1546">
                  <c:v>17.700900000000001</c:v>
                </c:pt>
                <c:pt idx="1547">
                  <c:v>17.196400000000001</c:v>
                </c:pt>
                <c:pt idx="1548">
                  <c:v>17.192299999999999</c:v>
                </c:pt>
                <c:pt idx="1549">
                  <c:v>17.144600000000001</c:v>
                </c:pt>
                <c:pt idx="1550">
                  <c:v>17.552599999999991</c:v>
                </c:pt>
                <c:pt idx="1551">
                  <c:v>17.736999999999991</c:v>
                </c:pt>
                <c:pt idx="1552">
                  <c:v>17.800799999999999</c:v>
                </c:pt>
                <c:pt idx="1553">
                  <c:v>18.193300000000001</c:v>
                </c:pt>
                <c:pt idx="1554">
                  <c:v>18.126999999999999</c:v>
                </c:pt>
                <c:pt idx="1555">
                  <c:v>17.716999999999999</c:v>
                </c:pt>
                <c:pt idx="1556">
                  <c:v>17.638200000000001</c:v>
                </c:pt>
                <c:pt idx="1557">
                  <c:v>17.705400000000001</c:v>
                </c:pt>
                <c:pt idx="1558">
                  <c:v>17.623999999999999</c:v>
                </c:pt>
                <c:pt idx="1559">
                  <c:v>18.235399999999991</c:v>
                </c:pt>
                <c:pt idx="1560">
                  <c:v>18.414400000000001</c:v>
                </c:pt>
                <c:pt idx="1561">
                  <c:v>18.334099999999999</c:v>
                </c:pt>
                <c:pt idx="1562">
                  <c:v>18.3932</c:v>
                </c:pt>
                <c:pt idx="1563">
                  <c:v>18.331299999999999</c:v>
                </c:pt>
                <c:pt idx="1564">
                  <c:v>18.1952</c:v>
                </c:pt>
                <c:pt idx="1565">
                  <c:v>18.504200000000001</c:v>
                </c:pt>
                <c:pt idx="1566">
                  <c:v>18.026499999999999</c:v>
                </c:pt>
                <c:pt idx="1567">
                  <c:v>17.937799999999999</c:v>
                </c:pt>
                <c:pt idx="1568">
                  <c:v>17.937200000000001</c:v>
                </c:pt>
                <c:pt idx="1569">
                  <c:v>18.0306</c:v>
                </c:pt>
                <c:pt idx="1570">
                  <c:v>18.146000000000001</c:v>
                </c:pt>
                <c:pt idx="1571">
                  <c:v>18.052</c:v>
                </c:pt>
                <c:pt idx="1572">
                  <c:v>17.7028</c:v>
                </c:pt>
                <c:pt idx="1573">
                  <c:v>17.298400000000001</c:v>
                </c:pt>
                <c:pt idx="1574">
                  <c:v>17.375800000000009</c:v>
                </c:pt>
                <c:pt idx="1575">
                  <c:v>17.0565</c:v>
                </c:pt>
                <c:pt idx="1576">
                  <c:v>17.0276</c:v>
                </c:pt>
                <c:pt idx="1577">
                  <c:v>17.538699999999999</c:v>
                </c:pt>
                <c:pt idx="1578">
                  <c:v>17.557200000000009</c:v>
                </c:pt>
                <c:pt idx="1579">
                  <c:v>17.545999999999999</c:v>
                </c:pt>
                <c:pt idx="1580">
                  <c:v>17.168299999999991</c:v>
                </c:pt>
                <c:pt idx="1581">
                  <c:v>17.3507</c:v>
                </c:pt>
                <c:pt idx="1582">
                  <c:v>16.949200000000001</c:v>
                </c:pt>
                <c:pt idx="1583">
                  <c:v>16.6983</c:v>
                </c:pt>
                <c:pt idx="1584">
                  <c:v>16.069900000000001</c:v>
                </c:pt>
                <c:pt idx="1585">
                  <c:v>16.060400000000001</c:v>
                </c:pt>
                <c:pt idx="1586">
                  <c:v>16.241499999999991</c:v>
                </c:pt>
                <c:pt idx="1587">
                  <c:v>16.2972</c:v>
                </c:pt>
                <c:pt idx="1588">
                  <c:v>16.407</c:v>
                </c:pt>
                <c:pt idx="1589">
                  <c:v>19.180700000000002</c:v>
                </c:pt>
                <c:pt idx="1590">
                  <c:v>19.883400000000002</c:v>
                </c:pt>
                <c:pt idx="1591">
                  <c:v>20.2272</c:v>
                </c:pt>
                <c:pt idx="1592">
                  <c:v>19.9468</c:v>
                </c:pt>
                <c:pt idx="1593">
                  <c:v>20.434799999999999</c:v>
                </c:pt>
                <c:pt idx="1594">
                  <c:v>20.420000000000002</c:v>
                </c:pt>
                <c:pt idx="1595">
                  <c:v>20.8872</c:v>
                </c:pt>
                <c:pt idx="1596">
                  <c:v>20.806799999999999</c:v>
                </c:pt>
                <c:pt idx="1597">
                  <c:v>20.702400000000001</c:v>
                </c:pt>
                <c:pt idx="1598">
                  <c:v>20.765899999999991</c:v>
                </c:pt>
                <c:pt idx="1599">
                  <c:v>20.781199999999991</c:v>
                </c:pt>
                <c:pt idx="1600">
                  <c:v>20.260100000000001</c:v>
                </c:pt>
                <c:pt idx="1601">
                  <c:v>20.4634</c:v>
                </c:pt>
                <c:pt idx="1602">
                  <c:v>20.2239</c:v>
                </c:pt>
                <c:pt idx="1603">
                  <c:v>19.538</c:v>
                </c:pt>
                <c:pt idx="1604">
                  <c:v>19.5944</c:v>
                </c:pt>
                <c:pt idx="1605">
                  <c:v>19.118600000000001</c:v>
                </c:pt>
                <c:pt idx="1606">
                  <c:v>19.441700000000001</c:v>
                </c:pt>
                <c:pt idx="1607">
                  <c:v>20.237200000000001</c:v>
                </c:pt>
                <c:pt idx="1608">
                  <c:v>20.470199999999991</c:v>
                </c:pt>
                <c:pt idx="1609">
                  <c:v>19.8673</c:v>
                </c:pt>
                <c:pt idx="1610">
                  <c:v>20.548100000000002</c:v>
                </c:pt>
                <c:pt idx="1611">
                  <c:v>20.143699999999999</c:v>
                </c:pt>
                <c:pt idx="1612">
                  <c:v>20.491299999999999</c:v>
                </c:pt>
                <c:pt idx="1613">
                  <c:v>19.720700000000001</c:v>
                </c:pt>
                <c:pt idx="1614">
                  <c:v>19.878</c:v>
                </c:pt>
                <c:pt idx="1615">
                  <c:v>19.5715</c:v>
                </c:pt>
                <c:pt idx="1616">
                  <c:v>19.900300000000001</c:v>
                </c:pt>
                <c:pt idx="1617">
                  <c:v>19.419</c:v>
                </c:pt>
                <c:pt idx="1618">
                  <c:v>20.3157</c:v>
                </c:pt>
                <c:pt idx="1619">
                  <c:v>20.392800000000001</c:v>
                </c:pt>
                <c:pt idx="1620">
                  <c:v>20.697099999999999</c:v>
                </c:pt>
                <c:pt idx="1621">
                  <c:v>20.728999999999999</c:v>
                </c:pt>
                <c:pt idx="1622">
                  <c:v>21.265799999999992</c:v>
                </c:pt>
                <c:pt idx="1623">
                  <c:v>21.6816</c:v>
                </c:pt>
                <c:pt idx="1624">
                  <c:v>21.2774</c:v>
                </c:pt>
                <c:pt idx="1625">
                  <c:v>21.5166</c:v>
                </c:pt>
                <c:pt idx="1626">
                  <c:v>20.532599999999999</c:v>
                </c:pt>
                <c:pt idx="1627">
                  <c:v>20.805900000000001</c:v>
                </c:pt>
                <c:pt idx="1628">
                  <c:v>21.468</c:v>
                </c:pt>
                <c:pt idx="1629">
                  <c:v>21.6448</c:v>
                </c:pt>
                <c:pt idx="1630">
                  <c:v>22.438500000000001</c:v>
                </c:pt>
                <c:pt idx="1631">
                  <c:v>22.443899999999999</c:v>
                </c:pt>
                <c:pt idx="1632">
                  <c:v>22.8005</c:v>
                </c:pt>
                <c:pt idx="1633">
                  <c:v>22.618600000000001</c:v>
                </c:pt>
                <c:pt idx="1634">
                  <c:v>22.396599999999999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Max Forward P/E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Sheet1!$A$2:$A$1636</c:f>
              <c:numCache>
                <c:formatCode>m/d/yyyy</c:formatCode>
                <c:ptCount val="1635"/>
                <c:pt idx="0">
                  <c:v>42583</c:v>
                </c:pt>
                <c:pt idx="1">
                  <c:v>42580</c:v>
                </c:pt>
                <c:pt idx="2">
                  <c:v>42579</c:v>
                </c:pt>
                <c:pt idx="3">
                  <c:v>42578</c:v>
                </c:pt>
                <c:pt idx="4">
                  <c:v>42577</c:v>
                </c:pt>
                <c:pt idx="5">
                  <c:v>42576</c:v>
                </c:pt>
                <c:pt idx="6">
                  <c:v>42573</c:v>
                </c:pt>
                <c:pt idx="7">
                  <c:v>42572</c:v>
                </c:pt>
                <c:pt idx="8">
                  <c:v>42571</c:v>
                </c:pt>
                <c:pt idx="9">
                  <c:v>42570</c:v>
                </c:pt>
                <c:pt idx="10">
                  <c:v>42569</c:v>
                </c:pt>
                <c:pt idx="11">
                  <c:v>42566</c:v>
                </c:pt>
                <c:pt idx="12">
                  <c:v>42565</c:v>
                </c:pt>
                <c:pt idx="13">
                  <c:v>42564</c:v>
                </c:pt>
                <c:pt idx="14">
                  <c:v>42563</c:v>
                </c:pt>
                <c:pt idx="15">
                  <c:v>42562</c:v>
                </c:pt>
                <c:pt idx="16">
                  <c:v>42559</c:v>
                </c:pt>
                <c:pt idx="17">
                  <c:v>42558</c:v>
                </c:pt>
                <c:pt idx="18">
                  <c:v>42557</c:v>
                </c:pt>
                <c:pt idx="19">
                  <c:v>42556</c:v>
                </c:pt>
                <c:pt idx="20">
                  <c:v>42555</c:v>
                </c:pt>
                <c:pt idx="21">
                  <c:v>42552</c:v>
                </c:pt>
                <c:pt idx="22">
                  <c:v>42551</c:v>
                </c:pt>
                <c:pt idx="23">
                  <c:v>42550</c:v>
                </c:pt>
                <c:pt idx="24">
                  <c:v>42549</c:v>
                </c:pt>
                <c:pt idx="25">
                  <c:v>42548</c:v>
                </c:pt>
                <c:pt idx="26">
                  <c:v>42545</c:v>
                </c:pt>
                <c:pt idx="27">
                  <c:v>42544</c:v>
                </c:pt>
                <c:pt idx="28">
                  <c:v>42543</c:v>
                </c:pt>
                <c:pt idx="29">
                  <c:v>42542</c:v>
                </c:pt>
                <c:pt idx="30">
                  <c:v>42541</c:v>
                </c:pt>
                <c:pt idx="31">
                  <c:v>42538</c:v>
                </c:pt>
                <c:pt idx="32">
                  <c:v>42537</c:v>
                </c:pt>
                <c:pt idx="33">
                  <c:v>42536</c:v>
                </c:pt>
                <c:pt idx="34">
                  <c:v>42535</c:v>
                </c:pt>
                <c:pt idx="35">
                  <c:v>42534</c:v>
                </c:pt>
                <c:pt idx="36">
                  <c:v>42531</c:v>
                </c:pt>
                <c:pt idx="37">
                  <c:v>42530</c:v>
                </c:pt>
                <c:pt idx="38">
                  <c:v>42529</c:v>
                </c:pt>
                <c:pt idx="39">
                  <c:v>42528</c:v>
                </c:pt>
                <c:pt idx="40">
                  <c:v>42527</c:v>
                </c:pt>
                <c:pt idx="41">
                  <c:v>42524</c:v>
                </c:pt>
                <c:pt idx="42">
                  <c:v>42523</c:v>
                </c:pt>
                <c:pt idx="43">
                  <c:v>42522</c:v>
                </c:pt>
                <c:pt idx="44">
                  <c:v>42521</c:v>
                </c:pt>
                <c:pt idx="45">
                  <c:v>42520</c:v>
                </c:pt>
                <c:pt idx="46">
                  <c:v>42517</c:v>
                </c:pt>
                <c:pt idx="47">
                  <c:v>42516</c:v>
                </c:pt>
                <c:pt idx="48">
                  <c:v>42515</c:v>
                </c:pt>
                <c:pt idx="49">
                  <c:v>42514</c:v>
                </c:pt>
                <c:pt idx="50">
                  <c:v>42513</c:v>
                </c:pt>
                <c:pt idx="51">
                  <c:v>42510</c:v>
                </c:pt>
                <c:pt idx="52">
                  <c:v>42509</c:v>
                </c:pt>
                <c:pt idx="53">
                  <c:v>42508</c:v>
                </c:pt>
                <c:pt idx="54">
                  <c:v>42507</c:v>
                </c:pt>
                <c:pt idx="55">
                  <c:v>42506</c:v>
                </c:pt>
                <c:pt idx="56">
                  <c:v>42503</c:v>
                </c:pt>
                <c:pt idx="57">
                  <c:v>42502</c:v>
                </c:pt>
                <c:pt idx="58">
                  <c:v>42501</c:v>
                </c:pt>
                <c:pt idx="59">
                  <c:v>42500</c:v>
                </c:pt>
                <c:pt idx="60">
                  <c:v>42499</c:v>
                </c:pt>
                <c:pt idx="61">
                  <c:v>42496</c:v>
                </c:pt>
                <c:pt idx="62">
                  <c:v>42495</c:v>
                </c:pt>
                <c:pt idx="63">
                  <c:v>42494</c:v>
                </c:pt>
                <c:pt idx="64">
                  <c:v>42493</c:v>
                </c:pt>
                <c:pt idx="65">
                  <c:v>42492</c:v>
                </c:pt>
                <c:pt idx="66">
                  <c:v>42489</c:v>
                </c:pt>
                <c:pt idx="67">
                  <c:v>42488</c:v>
                </c:pt>
                <c:pt idx="68">
                  <c:v>42487</c:v>
                </c:pt>
                <c:pt idx="69">
                  <c:v>42486</c:v>
                </c:pt>
                <c:pt idx="70">
                  <c:v>42485</c:v>
                </c:pt>
                <c:pt idx="71">
                  <c:v>42482</c:v>
                </c:pt>
                <c:pt idx="72">
                  <c:v>42481</c:v>
                </c:pt>
                <c:pt idx="73">
                  <c:v>42480</c:v>
                </c:pt>
                <c:pt idx="74">
                  <c:v>42479</c:v>
                </c:pt>
                <c:pt idx="75">
                  <c:v>42478</c:v>
                </c:pt>
                <c:pt idx="76">
                  <c:v>42475</c:v>
                </c:pt>
                <c:pt idx="77">
                  <c:v>42474</c:v>
                </c:pt>
                <c:pt idx="78">
                  <c:v>42473</c:v>
                </c:pt>
                <c:pt idx="79">
                  <c:v>42472</c:v>
                </c:pt>
                <c:pt idx="80">
                  <c:v>42471</c:v>
                </c:pt>
                <c:pt idx="81">
                  <c:v>42468</c:v>
                </c:pt>
                <c:pt idx="82">
                  <c:v>42467</c:v>
                </c:pt>
                <c:pt idx="83">
                  <c:v>42466</c:v>
                </c:pt>
                <c:pt idx="84">
                  <c:v>42465</c:v>
                </c:pt>
                <c:pt idx="85">
                  <c:v>42464</c:v>
                </c:pt>
                <c:pt idx="86">
                  <c:v>42461</c:v>
                </c:pt>
                <c:pt idx="87">
                  <c:v>42460</c:v>
                </c:pt>
                <c:pt idx="88">
                  <c:v>42459</c:v>
                </c:pt>
                <c:pt idx="89">
                  <c:v>42458</c:v>
                </c:pt>
                <c:pt idx="90">
                  <c:v>42457</c:v>
                </c:pt>
                <c:pt idx="91">
                  <c:v>42454</c:v>
                </c:pt>
                <c:pt idx="92">
                  <c:v>42453</c:v>
                </c:pt>
                <c:pt idx="93">
                  <c:v>42452</c:v>
                </c:pt>
                <c:pt idx="94">
                  <c:v>42451</c:v>
                </c:pt>
                <c:pt idx="95">
                  <c:v>42450</c:v>
                </c:pt>
                <c:pt idx="96">
                  <c:v>42447</c:v>
                </c:pt>
                <c:pt idx="97">
                  <c:v>42446</c:v>
                </c:pt>
                <c:pt idx="98">
                  <c:v>42445</c:v>
                </c:pt>
                <c:pt idx="99">
                  <c:v>42444</c:v>
                </c:pt>
                <c:pt idx="100">
                  <c:v>42443</c:v>
                </c:pt>
                <c:pt idx="101">
                  <c:v>42440</c:v>
                </c:pt>
                <c:pt idx="102">
                  <c:v>42439</c:v>
                </c:pt>
                <c:pt idx="103">
                  <c:v>42438</c:v>
                </c:pt>
                <c:pt idx="104">
                  <c:v>42437</c:v>
                </c:pt>
                <c:pt idx="105">
                  <c:v>42436</c:v>
                </c:pt>
                <c:pt idx="106">
                  <c:v>42433</c:v>
                </c:pt>
                <c:pt idx="107">
                  <c:v>42432</c:v>
                </c:pt>
                <c:pt idx="108">
                  <c:v>42431</c:v>
                </c:pt>
                <c:pt idx="109">
                  <c:v>42430</c:v>
                </c:pt>
                <c:pt idx="110">
                  <c:v>42429</c:v>
                </c:pt>
                <c:pt idx="111">
                  <c:v>42426</c:v>
                </c:pt>
                <c:pt idx="112">
                  <c:v>42425</c:v>
                </c:pt>
                <c:pt idx="113">
                  <c:v>42424</c:v>
                </c:pt>
                <c:pt idx="114">
                  <c:v>42423</c:v>
                </c:pt>
                <c:pt idx="115">
                  <c:v>42422</c:v>
                </c:pt>
                <c:pt idx="116">
                  <c:v>42419</c:v>
                </c:pt>
                <c:pt idx="117">
                  <c:v>42418</c:v>
                </c:pt>
                <c:pt idx="118">
                  <c:v>42417</c:v>
                </c:pt>
                <c:pt idx="119">
                  <c:v>42416</c:v>
                </c:pt>
                <c:pt idx="120">
                  <c:v>42415</c:v>
                </c:pt>
                <c:pt idx="121">
                  <c:v>42412</c:v>
                </c:pt>
                <c:pt idx="122">
                  <c:v>42411</c:v>
                </c:pt>
                <c:pt idx="123">
                  <c:v>42410</c:v>
                </c:pt>
                <c:pt idx="124">
                  <c:v>42409</c:v>
                </c:pt>
                <c:pt idx="125">
                  <c:v>42408</c:v>
                </c:pt>
                <c:pt idx="126">
                  <c:v>42405</c:v>
                </c:pt>
                <c:pt idx="127">
                  <c:v>42404</c:v>
                </c:pt>
                <c:pt idx="128">
                  <c:v>42403</c:v>
                </c:pt>
                <c:pt idx="129">
                  <c:v>42402</c:v>
                </c:pt>
                <c:pt idx="130">
                  <c:v>42401</c:v>
                </c:pt>
                <c:pt idx="131">
                  <c:v>42398</c:v>
                </c:pt>
                <c:pt idx="132">
                  <c:v>42397</c:v>
                </c:pt>
                <c:pt idx="133">
                  <c:v>42396</c:v>
                </c:pt>
                <c:pt idx="134">
                  <c:v>42395</c:v>
                </c:pt>
                <c:pt idx="135">
                  <c:v>42394</c:v>
                </c:pt>
                <c:pt idx="136">
                  <c:v>42391</c:v>
                </c:pt>
                <c:pt idx="137">
                  <c:v>42390</c:v>
                </c:pt>
                <c:pt idx="138">
                  <c:v>42389</c:v>
                </c:pt>
                <c:pt idx="139">
                  <c:v>42388</c:v>
                </c:pt>
                <c:pt idx="140">
                  <c:v>42387</c:v>
                </c:pt>
                <c:pt idx="141">
                  <c:v>42384</c:v>
                </c:pt>
                <c:pt idx="142">
                  <c:v>42383</c:v>
                </c:pt>
                <c:pt idx="143">
                  <c:v>42382</c:v>
                </c:pt>
                <c:pt idx="144">
                  <c:v>42381</c:v>
                </c:pt>
                <c:pt idx="145">
                  <c:v>42380</c:v>
                </c:pt>
                <c:pt idx="146">
                  <c:v>42377</c:v>
                </c:pt>
                <c:pt idx="147">
                  <c:v>42376</c:v>
                </c:pt>
                <c:pt idx="148">
                  <c:v>42375</c:v>
                </c:pt>
                <c:pt idx="149">
                  <c:v>42374</c:v>
                </c:pt>
                <c:pt idx="150">
                  <c:v>42373</c:v>
                </c:pt>
                <c:pt idx="151">
                  <c:v>42370</c:v>
                </c:pt>
                <c:pt idx="152">
                  <c:v>42369</c:v>
                </c:pt>
                <c:pt idx="153">
                  <c:v>42368</c:v>
                </c:pt>
                <c:pt idx="154">
                  <c:v>42367</c:v>
                </c:pt>
                <c:pt idx="155">
                  <c:v>42366</c:v>
                </c:pt>
                <c:pt idx="156">
                  <c:v>42363</c:v>
                </c:pt>
                <c:pt idx="157">
                  <c:v>42362</c:v>
                </c:pt>
                <c:pt idx="158">
                  <c:v>42361</c:v>
                </c:pt>
                <c:pt idx="159">
                  <c:v>42360</c:v>
                </c:pt>
                <c:pt idx="160">
                  <c:v>42359</c:v>
                </c:pt>
                <c:pt idx="161">
                  <c:v>42356</c:v>
                </c:pt>
                <c:pt idx="162">
                  <c:v>42355</c:v>
                </c:pt>
                <c:pt idx="163">
                  <c:v>42354</c:v>
                </c:pt>
                <c:pt idx="164">
                  <c:v>42353</c:v>
                </c:pt>
                <c:pt idx="165">
                  <c:v>42352</c:v>
                </c:pt>
                <c:pt idx="166">
                  <c:v>42349</c:v>
                </c:pt>
                <c:pt idx="167">
                  <c:v>42348</c:v>
                </c:pt>
                <c:pt idx="168">
                  <c:v>42347</c:v>
                </c:pt>
                <c:pt idx="169">
                  <c:v>42346</c:v>
                </c:pt>
                <c:pt idx="170">
                  <c:v>42345</c:v>
                </c:pt>
                <c:pt idx="171">
                  <c:v>42342</c:v>
                </c:pt>
                <c:pt idx="172">
                  <c:v>42341</c:v>
                </c:pt>
                <c:pt idx="173">
                  <c:v>42340</c:v>
                </c:pt>
                <c:pt idx="174">
                  <c:v>42339</c:v>
                </c:pt>
                <c:pt idx="175">
                  <c:v>42338</c:v>
                </c:pt>
                <c:pt idx="176">
                  <c:v>42335</c:v>
                </c:pt>
                <c:pt idx="177">
                  <c:v>42334</c:v>
                </c:pt>
                <c:pt idx="178">
                  <c:v>42333</c:v>
                </c:pt>
                <c:pt idx="179">
                  <c:v>42332</c:v>
                </c:pt>
                <c:pt idx="180">
                  <c:v>42331</c:v>
                </c:pt>
                <c:pt idx="181">
                  <c:v>42328</c:v>
                </c:pt>
                <c:pt idx="182">
                  <c:v>42327</c:v>
                </c:pt>
                <c:pt idx="183">
                  <c:v>42326</c:v>
                </c:pt>
                <c:pt idx="184">
                  <c:v>42325</c:v>
                </c:pt>
                <c:pt idx="185">
                  <c:v>42324</c:v>
                </c:pt>
                <c:pt idx="186">
                  <c:v>42321</c:v>
                </c:pt>
                <c:pt idx="187">
                  <c:v>42320</c:v>
                </c:pt>
                <c:pt idx="188">
                  <c:v>42319</c:v>
                </c:pt>
                <c:pt idx="189">
                  <c:v>42318</c:v>
                </c:pt>
                <c:pt idx="190">
                  <c:v>42317</c:v>
                </c:pt>
                <c:pt idx="191">
                  <c:v>42314</c:v>
                </c:pt>
                <c:pt idx="192">
                  <c:v>42313</c:v>
                </c:pt>
                <c:pt idx="193">
                  <c:v>42312</c:v>
                </c:pt>
                <c:pt idx="194">
                  <c:v>42311</c:v>
                </c:pt>
                <c:pt idx="195">
                  <c:v>42310</c:v>
                </c:pt>
                <c:pt idx="196">
                  <c:v>42307</c:v>
                </c:pt>
                <c:pt idx="197">
                  <c:v>42306</c:v>
                </c:pt>
                <c:pt idx="198">
                  <c:v>42305</c:v>
                </c:pt>
                <c:pt idx="199">
                  <c:v>42304</c:v>
                </c:pt>
                <c:pt idx="200">
                  <c:v>42303</c:v>
                </c:pt>
                <c:pt idx="201">
                  <c:v>42300</c:v>
                </c:pt>
                <c:pt idx="202">
                  <c:v>42299</c:v>
                </c:pt>
                <c:pt idx="203">
                  <c:v>42298</c:v>
                </c:pt>
                <c:pt idx="204">
                  <c:v>42297</c:v>
                </c:pt>
                <c:pt idx="205">
                  <c:v>42296</c:v>
                </c:pt>
                <c:pt idx="206">
                  <c:v>42293</c:v>
                </c:pt>
                <c:pt idx="207">
                  <c:v>42292</c:v>
                </c:pt>
                <c:pt idx="208">
                  <c:v>42291</c:v>
                </c:pt>
                <c:pt idx="209">
                  <c:v>42290</c:v>
                </c:pt>
                <c:pt idx="210">
                  <c:v>42289</c:v>
                </c:pt>
                <c:pt idx="211">
                  <c:v>42286</c:v>
                </c:pt>
                <c:pt idx="212">
                  <c:v>42285</c:v>
                </c:pt>
                <c:pt idx="213">
                  <c:v>42284</c:v>
                </c:pt>
                <c:pt idx="214">
                  <c:v>42283</c:v>
                </c:pt>
                <c:pt idx="215">
                  <c:v>42282</c:v>
                </c:pt>
                <c:pt idx="216">
                  <c:v>42279</c:v>
                </c:pt>
                <c:pt idx="217">
                  <c:v>42278</c:v>
                </c:pt>
                <c:pt idx="218">
                  <c:v>42277</c:v>
                </c:pt>
                <c:pt idx="219">
                  <c:v>42276</c:v>
                </c:pt>
                <c:pt idx="220">
                  <c:v>42275</c:v>
                </c:pt>
                <c:pt idx="221">
                  <c:v>42272</c:v>
                </c:pt>
                <c:pt idx="222">
                  <c:v>42271</c:v>
                </c:pt>
                <c:pt idx="223">
                  <c:v>42270</c:v>
                </c:pt>
                <c:pt idx="224">
                  <c:v>42269</c:v>
                </c:pt>
                <c:pt idx="225">
                  <c:v>42268</c:v>
                </c:pt>
                <c:pt idx="226">
                  <c:v>42265</c:v>
                </c:pt>
                <c:pt idx="227">
                  <c:v>42264</c:v>
                </c:pt>
                <c:pt idx="228">
                  <c:v>42263</c:v>
                </c:pt>
                <c:pt idx="229">
                  <c:v>42262</c:v>
                </c:pt>
                <c:pt idx="230">
                  <c:v>42261</c:v>
                </c:pt>
                <c:pt idx="231">
                  <c:v>42258</c:v>
                </c:pt>
                <c:pt idx="232">
                  <c:v>42257</c:v>
                </c:pt>
                <c:pt idx="233">
                  <c:v>42256</c:v>
                </c:pt>
                <c:pt idx="234">
                  <c:v>42255</c:v>
                </c:pt>
                <c:pt idx="235">
                  <c:v>42254</c:v>
                </c:pt>
                <c:pt idx="236">
                  <c:v>42251</c:v>
                </c:pt>
                <c:pt idx="237">
                  <c:v>42250</c:v>
                </c:pt>
                <c:pt idx="238">
                  <c:v>42249</c:v>
                </c:pt>
                <c:pt idx="239">
                  <c:v>42248</c:v>
                </c:pt>
                <c:pt idx="240">
                  <c:v>42247</c:v>
                </c:pt>
                <c:pt idx="241">
                  <c:v>42244</c:v>
                </c:pt>
                <c:pt idx="242">
                  <c:v>42243</c:v>
                </c:pt>
                <c:pt idx="243">
                  <c:v>42242</c:v>
                </c:pt>
                <c:pt idx="244">
                  <c:v>42241</c:v>
                </c:pt>
                <c:pt idx="245">
                  <c:v>42240</c:v>
                </c:pt>
                <c:pt idx="246">
                  <c:v>42237</c:v>
                </c:pt>
                <c:pt idx="247">
                  <c:v>42236</c:v>
                </c:pt>
                <c:pt idx="248">
                  <c:v>42235</c:v>
                </c:pt>
                <c:pt idx="249">
                  <c:v>42234</c:v>
                </c:pt>
                <c:pt idx="250">
                  <c:v>42233</c:v>
                </c:pt>
                <c:pt idx="251">
                  <c:v>42230</c:v>
                </c:pt>
                <c:pt idx="252">
                  <c:v>42229</c:v>
                </c:pt>
                <c:pt idx="253">
                  <c:v>42228</c:v>
                </c:pt>
                <c:pt idx="254">
                  <c:v>42227</c:v>
                </c:pt>
                <c:pt idx="255">
                  <c:v>42226</c:v>
                </c:pt>
                <c:pt idx="256">
                  <c:v>42223</c:v>
                </c:pt>
                <c:pt idx="257">
                  <c:v>42222</c:v>
                </c:pt>
                <c:pt idx="258">
                  <c:v>42221</c:v>
                </c:pt>
                <c:pt idx="259">
                  <c:v>42220</c:v>
                </c:pt>
                <c:pt idx="260">
                  <c:v>42219</c:v>
                </c:pt>
                <c:pt idx="261">
                  <c:v>42216</c:v>
                </c:pt>
                <c:pt idx="262">
                  <c:v>42215</c:v>
                </c:pt>
                <c:pt idx="263">
                  <c:v>42214</c:v>
                </c:pt>
                <c:pt idx="264">
                  <c:v>42213</c:v>
                </c:pt>
                <c:pt idx="265">
                  <c:v>42212</c:v>
                </c:pt>
                <c:pt idx="266">
                  <c:v>42209</c:v>
                </c:pt>
                <c:pt idx="267">
                  <c:v>42208</c:v>
                </c:pt>
                <c:pt idx="268">
                  <c:v>42207</c:v>
                </c:pt>
                <c:pt idx="269">
                  <c:v>42206</c:v>
                </c:pt>
                <c:pt idx="270">
                  <c:v>42205</c:v>
                </c:pt>
                <c:pt idx="271">
                  <c:v>42202</c:v>
                </c:pt>
                <c:pt idx="272">
                  <c:v>42201</c:v>
                </c:pt>
                <c:pt idx="273">
                  <c:v>42200</c:v>
                </c:pt>
                <c:pt idx="274">
                  <c:v>42199</c:v>
                </c:pt>
                <c:pt idx="275">
                  <c:v>42198</c:v>
                </c:pt>
                <c:pt idx="276">
                  <c:v>42195</c:v>
                </c:pt>
                <c:pt idx="277">
                  <c:v>42194</c:v>
                </c:pt>
                <c:pt idx="278">
                  <c:v>42193</c:v>
                </c:pt>
                <c:pt idx="279">
                  <c:v>42192</c:v>
                </c:pt>
                <c:pt idx="280">
                  <c:v>42191</c:v>
                </c:pt>
                <c:pt idx="281">
                  <c:v>42188</c:v>
                </c:pt>
                <c:pt idx="282">
                  <c:v>42187</c:v>
                </c:pt>
                <c:pt idx="283">
                  <c:v>42186</c:v>
                </c:pt>
                <c:pt idx="284">
                  <c:v>42185</c:v>
                </c:pt>
                <c:pt idx="285">
                  <c:v>42184</c:v>
                </c:pt>
                <c:pt idx="286">
                  <c:v>42181</c:v>
                </c:pt>
                <c:pt idx="287">
                  <c:v>42180</c:v>
                </c:pt>
                <c:pt idx="288">
                  <c:v>42179</c:v>
                </c:pt>
                <c:pt idx="289">
                  <c:v>42178</c:v>
                </c:pt>
                <c:pt idx="290">
                  <c:v>42177</c:v>
                </c:pt>
                <c:pt idx="291">
                  <c:v>42174</c:v>
                </c:pt>
                <c:pt idx="292">
                  <c:v>42173</c:v>
                </c:pt>
                <c:pt idx="293">
                  <c:v>42172</c:v>
                </c:pt>
                <c:pt idx="294">
                  <c:v>42171</c:v>
                </c:pt>
                <c:pt idx="295">
                  <c:v>42170</c:v>
                </c:pt>
                <c:pt idx="296">
                  <c:v>42167</c:v>
                </c:pt>
                <c:pt idx="297">
                  <c:v>42166</c:v>
                </c:pt>
                <c:pt idx="298">
                  <c:v>42165</c:v>
                </c:pt>
                <c:pt idx="299">
                  <c:v>42164</c:v>
                </c:pt>
                <c:pt idx="300">
                  <c:v>42163</c:v>
                </c:pt>
                <c:pt idx="301">
                  <c:v>42160</c:v>
                </c:pt>
                <c:pt idx="302">
                  <c:v>42159</c:v>
                </c:pt>
                <c:pt idx="303">
                  <c:v>42158</c:v>
                </c:pt>
                <c:pt idx="304">
                  <c:v>42157</c:v>
                </c:pt>
                <c:pt idx="305">
                  <c:v>42156</c:v>
                </c:pt>
                <c:pt idx="306">
                  <c:v>42153</c:v>
                </c:pt>
                <c:pt idx="307">
                  <c:v>42152</c:v>
                </c:pt>
                <c:pt idx="308">
                  <c:v>42151</c:v>
                </c:pt>
                <c:pt idx="309">
                  <c:v>42150</c:v>
                </c:pt>
                <c:pt idx="310">
                  <c:v>42149</c:v>
                </c:pt>
                <c:pt idx="311">
                  <c:v>42146</c:v>
                </c:pt>
                <c:pt idx="312">
                  <c:v>42145</c:v>
                </c:pt>
                <c:pt idx="313">
                  <c:v>42144</c:v>
                </c:pt>
                <c:pt idx="314">
                  <c:v>42143</c:v>
                </c:pt>
                <c:pt idx="315">
                  <c:v>42142</c:v>
                </c:pt>
                <c:pt idx="316">
                  <c:v>42139</c:v>
                </c:pt>
                <c:pt idx="317">
                  <c:v>42138</c:v>
                </c:pt>
                <c:pt idx="318">
                  <c:v>42137</c:v>
                </c:pt>
                <c:pt idx="319">
                  <c:v>42136</c:v>
                </c:pt>
                <c:pt idx="320">
                  <c:v>42135</c:v>
                </c:pt>
                <c:pt idx="321">
                  <c:v>42132</c:v>
                </c:pt>
                <c:pt idx="322">
                  <c:v>42131</c:v>
                </c:pt>
                <c:pt idx="323">
                  <c:v>42130</c:v>
                </c:pt>
                <c:pt idx="324">
                  <c:v>42129</c:v>
                </c:pt>
                <c:pt idx="325">
                  <c:v>42128</c:v>
                </c:pt>
                <c:pt idx="326">
                  <c:v>42125</c:v>
                </c:pt>
                <c:pt idx="327">
                  <c:v>42124</c:v>
                </c:pt>
                <c:pt idx="328">
                  <c:v>42123</c:v>
                </c:pt>
                <c:pt idx="329">
                  <c:v>42122</c:v>
                </c:pt>
                <c:pt idx="330">
                  <c:v>42121</c:v>
                </c:pt>
                <c:pt idx="331">
                  <c:v>42118</c:v>
                </c:pt>
                <c:pt idx="332">
                  <c:v>42117</c:v>
                </c:pt>
                <c:pt idx="333">
                  <c:v>42116</c:v>
                </c:pt>
                <c:pt idx="334">
                  <c:v>42115</c:v>
                </c:pt>
                <c:pt idx="335">
                  <c:v>42114</c:v>
                </c:pt>
                <c:pt idx="336">
                  <c:v>42111</c:v>
                </c:pt>
                <c:pt idx="337">
                  <c:v>42110</c:v>
                </c:pt>
                <c:pt idx="338">
                  <c:v>42109</c:v>
                </c:pt>
                <c:pt idx="339">
                  <c:v>42108</c:v>
                </c:pt>
                <c:pt idx="340">
                  <c:v>42107</c:v>
                </c:pt>
                <c:pt idx="341">
                  <c:v>42104</c:v>
                </c:pt>
                <c:pt idx="342">
                  <c:v>42103</c:v>
                </c:pt>
                <c:pt idx="343">
                  <c:v>42102</c:v>
                </c:pt>
                <c:pt idx="344">
                  <c:v>42101</c:v>
                </c:pt>
                <c:pt idx="345">
                  <c:v>42100</c:v>
                </c:pt>
                <c:pt idx="346">
                  <c:v>42097</c:v>
                </c:pt>
                <c:pt idx="347">
                  <c:v>42096</c:v>
                </c:pt>
                <c:pt idx="348">
                  <c:v>42095</c:v>
                </c:pt>
                <c:pt idx="349">
                  <c:v>42094</c:v>
                </c:pt>
                <c:pt idx="350">
                  <c:v>42093</c:v>
                </c:pt>
                <c:pt idx="351">
                  <c:v>42090</c:v>
                </c:pt>
                <c:pt idx="352">
                  <c:v>42089</c:v>
                </c:pt>
                <c:pt idx="353">
                  <c:v>42088</c:v>
                </c:pt>
                <c:pt idx="354">
                  <c:v>42087</c:v>
                </c:pt>
                <c:pt idx="355">
                  <c:v>42086</c:v>
                </c:pt>
                <c:pt idx="356">
                  <c:v>42083</c:v>
                </c:pt>
                <c:pt idx="357">
                  <c:v>42082</c:v>
                </c:pt>
                <c:pt idx="358">
                  <c:v>42081</c:v>
                </c:pt>
                <c:pt idx="359">
                  <c:v>42080</c:v>
                </c:pt>
                <c:pt idx="360">
                  <c:v>42079</c:v>
                </c:pt>
                <c:pt idx="361">
                  <c:v>42076</c:v>
                </c:pt>
                <c:pt idx="362">
                  <c:v>42075</c:v>
                </c:pt>
                <c:pt idx="363">
                  <c:v>42074</c:v>
                </c:pt>
                <c:pt idx="364">
                  <c:v>42073</c:v>
                </c:pt>
                <c:pt idx="365">
                  <c:v>42072</c:v>
                </c:pt>
                <c:pt idx="366">
                  <c:v>42069</c:v>
                </c:pt>
                <c:pt idx="367">
                  <c:v>42068</c:v>
                </c:pt>
                <c:pt idx="368">
                  <c:v>42067</c:v>
                </c:pt>
                <c:pt idx="369">
                  <c:v>42066</c:v>
                </c:pt>
                <c:pt idx="370">
                  <c:v>42065</c:v>
                </c:pt>
                <c:pt idx="371">
                  <c:v>42062</c:v>
                </c:pt>
                <c:pt idx="372">
                  <c:v>42061</c:v>
                </c:pt>
                <c:pt idx="373">
                  <c:v>42060</c:v>
                </c:pt>
                <c:pt idx="374">
                  <c:v>42059</c:v>
                </c:pt>
                <c:pt idx="375">
                  <c:v>42058</c:v>
                </c:pt>
                <c:pt idx="376">
                  <c:v>42055</c:v>
                </c:pt>
                <c:pt idx="377">
                  <c:v>42054</c:v>
                </c:pt>
                <c:pt idx="378">
                  <c:v>42053</c:v>
                </c:pt>
                <c:pt idx="379">
                  <c:v>42052</c:v>
                </c:pt>
                <c:pt idx="380">
                  <c:v>42051</c:v>
                </c:pt>
                <c:pt idx="381">
                  <c:v>42048</c:v>
                </c:pt>
                <c:pt idx="382">
                  <c:v>42047</c:v>
                </c:pt>
                <c:pt idx="383">
                  <c:v>42046</c:v>
                </c:pt>
                <c:pt idx="384">
                  <c:v>42045</c:v>
                </c:pt>
                <c:pt idx="385">
                  <c:v>42044</c:v>
                </c:pt>
                <c:pt idx="386">
                  <c:v>42041</c:v>
                </c:pt>
                <c:pt idx="387">
                  <c:v>42040</c:v>
                </c:pt>
                <c:pt idx="388">
                  <c:v>42039</c:v>
                </c:pt>
                <c:pt idx="389">
                  <c:v>42038</c:v>
                </c:pt>
                <c:pt idx="390">
                  <c:v>42037</c:v>
                </c:pt>
                <c:pt idx="391">
                  <c:v>42034</c:v>
                </c:pt>
                <c:pt idx="392">
                  <c:v>42033</c:v>
                </c:pt>
                <c:pt idx="393">
                  <c:v>42032</c:v>
                </c:pt>
                <c:pt idx="394">
                  <c:v>42031</c:v>
                </c:pt>
                <c:pt idx="395">
                  <c:v>42030</c:v>
                </c:pt>
                <c:pt idx="396">
                  <c:v>42027</c:v>
                </c:pt>
                <c:pt idx="397">
                  <c:v>42026</c:v>
                </c:pt>
                <c:pt idx="398">
                  <c:v>42025</c:v>
                </c:pt>
                <c:pt idx="399">
                  <c:v>42024</c:v>
                </c:pt>
                <c:pt idx="400">
                  <c:v>42023</c:v>
                </c:pt>
                <c:pt idx="401">
                  <c:v>42020</c:v>
                </c:pt>
                <c:pt idx="402">
                  <c:v>42019</c:v>
                </c:pt>
                <c:pt idx="403">
                  <c:v>42018</c:v>
                </c:pt>
                <c:pt idx="404">
                  <c:v>42017</c:v>
                </c:pt>
                <c:pt idx="405">
                  <c:v>42016</c:v>
                </c:pt>
                <c:pt idx="406">
                  <c:v>42013</c:v>
                </c:pt>
                <c:pt idx="407">
                  <c:v>42012</c:v>
                </c:pt>
                <c:pt idx="408">
                  <c:v>42011</c:v>
                </c:pt>
                <c:pt idx="409">
                  <c:v>42010</c:v>
                </c:pt>
                <c:pt idx="410">
                  <c:v>42009</c:v>
                </c:pt>
                <c:pt idx="411">
                  <c:v>42006</c:v>
                </c:pt>
                <c:pt idx="412">
                  <c:v>42005</c:v>
                </c:pt>
                <c:pt idx="413">
                  <c:v>42004</c:v>
                </c:pt>
                <c:pt idx="414">
                  <c:v>42003</c:v>
                </c:pt>
                <c:pt idx="415">
                  <c:v>42002</c:v>
                </c:pt>
                <c:pt idx="416">
                  <c:v>41999</c:v>
                </c:pt>
                <c:pt idx="417">
                  <c:v>41998</c:v>
                </c:pt>
                <c:pt idx="418">
                  <c:v>41997</c:v>
                </c:pt>
                <c:pt idx="419">
                  <c:v>41996</c:v>
                </c:pt>
                <c:pt idx="420">
                  <c:v>41995</c:v>
                </c:pt>
                <c:pt idx="421">
                  <c:v>41992</c:v>
                </c:pt>
                <c:pt idx="422">
                  <c:v>41991</c:v>
                </c:pt>
                <c:pt idx="423">
                  <c:v>41990</c:v>
                </c:pt>
                <c:pt idx="424">
                  <c:v>41989</c:v>
                </c:pt>
                <c:pt idx="425">
                  <c:v>41988</c:v>
                </c:pt>
                <c:pt idx="426">
                  <c:v>41985</c:v>
                </c:pt>
                <c:pt idx="427">
                  <c:v>41984</c:v>
                </c:pt>
                <c:pt idx="428">
                  <c:v>41983</c:v>
                </c:pt>
                <c:pt idx="429">
                  <c:v>41982</c:v>
                </c:pt>
                <c:pt idx="430">
                  <c:v>41981</c:v>
                </c:pt>
                <c:pt idx="431">
                  <c:v>41978</c:v>
                </c:pt>
                <c:pt idx="432">
                  <c:v>41977</c:v>
                </c:pt>
                <c:pt idx="433">
                  <c:v>41976</c:v>
                </c:pt>
                <c:pt idx="434">
                  <c:v>41975</c:v>
                </c:pt>
                <c:pt idx="435">
                  <c:v>41974</c:v>
                </c:pt>
                <c:pt idx="436">
                  <c:v>41971</c:v>
                </c:pt>
                <c:pt idx="437">
                  <c:v>41970</c:v>
                </c:pt>
                <c:pt idx="438">
                  <c:v>41969</c:v>
                </c:pt>
                <c:pt idx="439">
                  <c:v>41968</c:v>
                </c:pt>
                <c:pt idx="440">
                  <c:v>41967</c:v>
                </c:pt>
                <c:pt idx="441">
                  <c:v>41964</c:v>
                </c:pt>
                <c:pt idx="442">
                  <c:v>41963</c:v>
                </c:pt>
                <c:pt idx="443">
                  <c:v>41962</c:v>
                </c:pt>
                <c:pt idx="444">
                  <c:v>41961</c:v>
                </c:pt>
                <c:pt idx="445">
                  <c:v>41960</c:v>
                </c:pt>
                <c:pt idx="446">
                  <c:v>41957</c:v>
                </c:pt>
                <c:pt idx="447">
                  <c:v>41956</c:v>
                </c:pt>
                <c:pt idx="448">
                  <c:v>41955</c:v>
                </c:pt>
                <c:pt idx="449">
                  <c:v>41954</c:v>
                </c:pt>
                <c:pt idx="450">
                  <c:v>41953</c:v>
                </c:pt>
                <c:pt idx="451">
                  <c:v>41950</c:v>
                </c:pt>
                <c:pt idx="452">
                  <c:v>41949</c:v>
                </c:pt>
                <c:pt idx="453">
                  <c:v>41948</c:v>
                </c:pt>
                <c:pt idx="454">
                  <c:v>41947</c:v>
                </c:pt>
                <c:pt idx="455">
                  <c:v>41946</c:v>
                </c:pt>
                <c:pt idx="456">
                  <c:v>41943</c:v>
                </c:pt>
                <c:pt idx="457">
                  <c:v>41942</c:v>
                </c:pt>
                <c:pt idx="458">
                  <c:v>41941</c:v>
                </c:pt>
                <c:pt idx="459">
                  <c:v>41940</c:v>
                </c:pt>
                <c:pt idx="460">
                  <c:v>41939</c:v>
                </c:pt>
                <c:pt idx="461">
                  <c:v>41936</c:v>
                </c:pt>
                <c:pt idx="462">
                  <c:v>41935</c:v>
                </c:pt>
                <c:pt idx="463">
                  <c:v>41934</c:v>
                </c:pt>
                <c:pt idx="464">
                  <c:v>41933</c:v>
                </c:pt>
                <c:pt idx="465">
                  <c:v>41932</c:v>
                </c:pt>
                <c:pt idx="466">
                  <c:v>41929</c:v>
                </c:pt>
                <c:pt idx="467">
                  <c:v>41928</c:v>
                </c:pt>
                <c:pt idx="468">
                  <c:v>41927</c:v>
                </c:pt>
                <c:pt idx="469">
                  <c:v>41926</c:v>
                </c:pt>
                <c:pt idx="470">
                  <c:v>41925</c:v>
                </c:pt>
                <c:pt idx="471">
                  <c:v>41922</c:v>
                </c:pt>
                <c:pt idx="472">
                  <c:v>41921</c:v>
                </c:pt>
                <c:pt idx="473">
                  <c:v>41920</c:v>
                </c:pt>
                <c:pt idx="474">
                  <c:v>41919</c:v>
                </c:pt>
                <c:pt idx="475">
                  <c:v>41918</c:v>
                </c:pt>
                <c:pt idx="476">
                  <c:v>41915</c:v>
                </c:pt>
                <c:pt idx="477">
                  <c:v>41914</c:v>
                </c:pt>
                <c:pt idx="478">
                  <c:v>41913</c:v>
                </c:pt>
                <c:pt idx="479">
                  <c:v>41912</c:v>
                </c:pt>
                <c:pt idx="480">
                  <c:v>41911</c:v>
                </c:pt>
                <c:pt idx="481">
                  <c:v>41908</c:v>
                </c:pt>
                <c:pt idx="482">
                  <c:v>41907</c:v>
                </c:pt>
                <c:pt idx="483">
                  <c:v>41906</c:v>
                </c:pt>
                <c:pt idx="484">
                  <c:v>41905</c:v>
                </c:pt>
                <c:pt idx="485">
                  <c:v>41904</c:v>
                </c:pt>
                <c:pt idx="486">
                  <c:v>41901</c:v>
                </c:pt>
                <c:pt idx="487">
                  <c:v>41900</c:v>
                </c:pt>
                <c:pt idx="488">
                  <c:v>41899</c:v>
                </c:pt>
                <c:pt idx="489">
                  <c:v>41898</c:v>
                </c:pt>
                <c:pt idx="490">
                  <c:v>41897</c:v>
                </c:pt>
                <c:pt idx="491">
                  <c:v>41894</c:v>
                </c:pt>
                <c:pt idx="492">
                  <c:v>41893</c:v>
                </c:pt>
                <c:pt idx="493">
                  <c:v>41892</c:v>
                </c:pt>
                <c:pt idx="494">
                  <c:v>41891</c:v>
                </c:pt>
                <c:pt idx="495">
                  <c:v>41890</c:v>
                </c:pt>
                <c:pt idx="496">
                  <c:v>41887</c:v>
                </c:pt>
                <c:pt idx="497">
                  <c:v>41886</c:v>
                </c:pt>
                <c:pt idx="498">
                  <c:v>41885</c:v>
                </c:pt>
                <c:pt idx="499">
                  <c:v>41884</c:v>
                </c:pt>
                <c:pt idx="500">
                  <c:v>41883</c:v>
                </c:pt>
                <c:pt idx="501">
                  <c:v>41880</c:v>
                </c:pt>
                <c:pt idx="502">
                  <c:v>41879</c:v>
                </c:pt>
                <c:pt idx="503">
                  <c:v>41878</c:v>
                </c:pt>
                <c:pt idx="504">
                  <c:v>41877</c:v>
                </c:pt>
                <c:pt idx="505">
                  <c:v>41876</c:v>
                </c:pt>
                <c:pt idx="506">
                  <c:v>41873</c:v>
                </c:pt>
                <c:pt idx="507">
                  <c:v>41872</c:v>
                </c:pt>
                <c:pt idx="508">
                  <c:v>41871</c:v>
                </c:pt>
                <c:pt idx="509">
                  <c:v>41870</c:v>
                </c:pt>
                <c:pt idx="510">
                  <c:v>41869</c:v>
                </c:pt>
                <c:pt idx="511">
                  <c:v>41866</c:v>
                </c:pt>
                <c:pt idx="512">
                  <c:v>41865</c:v>
                </c:pt>
                <c:pt idx="513">
                  <c:v>41864</c:v>
                </c:pt>
                <c:pt idx="514">
                  <c:v>41863</c:v>
                </c:pt>
                <c:pt idx="515">
                  <c:v>41862</c:v>
                </c:pt>
                <c:pt idx="516">
                  <c:v>41859</c:v>
                </c:pt>
                <c:pt idx="517">
                  <c:v>41858</c:v>
                </c:pt>
                <c:pt idx="518">
                  <c:v>41857</c:v>
                </c:pt>
                <c:pt idx="519">
                  <c:v>41856</c:v>
                </c:pt>
                <c:pt idx="520">
                  <c:v>41855</c:v>
                </c:pt>
                <c:pt idx="521">
                  <c:v>41852</c:v>
                </c:pt>
                <c:pt idx="522">
                  <c:v>41851</c:v>
                </c:pt>
                <c:pt idx="523">
                  <c:v>41850</c:v>
                </c:pt>
                <c:pt idx="524">
                  <c:v>41849</c:v>
                </c:pt>
                <c:pt idx="525">
                  <c:v>41848</c:v>
                </c:pt>
                <c:pt idx="526">
                  <c:v>41845</c:v>
                </c:pt>
                <c:pt idx="527">
                  <c:v>41844</c:v>
                </c:pt>
                <c:pt idx="528">
                  <c:v>41843</c:v>
                </c:pt>
                <c:pt idx="529">
                  <c:v>41842</c:v>
                </c:pt>
                <c:pt idx="530">
                  <c:v>41841</c:v>
                </c:pt>
                <c:pt idx="531">
                  <c:v>41838</c:v>
                </c:pt>
                <c:pt idx="532">
                  <c:v>41837</c:v>
                </c:pt>
                <c:pt idx="533">
                  <c:v>41836</c:v>
                </c:pt>
                <c:pt idx="534">
                  <c:v>41835</c:v>
                </c:pt>
                <c:pt idx="535">
                  <c:v>41834</c:v>
                </c:pt>
                <c:pt idx="536">
                  <c:v>41831</c:v>
                </c:pt>
                <c:pt idx="537">
                  <c:v>41830</c:v>
                </c:pt>
                <c:pt idx="538">
                  <c:v>41829</c:v>
                </c:pt>
                <c:pt idx="539">
                  <c:v>41828</c:v>
                </c:pt>
                <c:pt idx="540">
                  <c:v>41827</c:v>
                </c:pt>
                <c:pt idx="541">
                  <c:v>41824</c:v>
                </c:pt>
                <c:pt idx="542">
                  <c:v>41823</c:v>
                </c:pt>
                <c:pt idx="543">
                  <c:v>41822</c:v>
                </c:pt>
                <c:pt idx="544">
                  <c:v>41821</c:v>
                </c:pt>
                <c:pt idx="545">
                  <c:v>41820</c:v>
                </c:pt>
                <c:pt idx="546">
                  <c:v>41817</c:v>
                </c:pt>
                <c:pt idx="547">
                  <c:v>41816</c:v>
                </c:pt>
                <c:pt idx="548">
                  <c:v>41815</c:v>
                </c:pt>
                <c:pt idx="549">
                  <c:v>41814</c:v>
                </c:pt>
                <c:pt idx="550">
                  <c:v>41813</c:v>
                </c:pt>
                <c:pt idx="551">
                  <c:v>41810</c:v>
                </c:pt>
                <c:pt idx="552">
                  <c:v>41809</c:v>
                </c:pt>
                <c:pt idx="553">
                  <c:v>41808</c:v>
                </c:pt>
                <c:pt idx="554">
                  <c:v>41807</c:v>
                </c:pt>
                <c:pt idx="555">
                  <c:v>41806</c:v>
                </c:pt>
                <c:pt idx="556">
                  <c:v>41803</c:v>
                </c:pt>
                <c:pt idx="557">
                  <c:v>41802</c:v>
                </c:pt>
                <c:pt idx="558">
                  <c:v>41801</c:v>
                </c:pt>
                <c:pt idx="559">
                  <c:v>41800</c:v>
                </c:pt>
                <c:pt idx="560">
                  <c:v>41799</c:v>
                </c:pt>
                <c:pt idx="561">
                  <c:v>41796</c:v>
                </c:pt>
                <c:pt idx="562">
                  <c:v>41795</c:v>
                </c:pt>
                <c:pt idx="563">
                  <c:v>41794</c:v>
                </c:pt>
                <c:pt idx="564">
                  <c:v>41793</c:v>
                </c:pt>
                <c:pt idx="565">
                  <c:v>41792</c:v>
                </c:pt>
                <c:pt idx="566">
                  <c:v>41789</c:v>
                </c:pt>
                <c:pt idx="567">
                  <c:v>41788</c:v>
                </c:pt>
                <c:pt idx="568">
                  <c:v>41787</c:v>
                </c:pt>
                <c:pt idx="569">
                  <c:v>41786</c:v>
                </c:pt>
                <c:pt idx="570">
                  <c:v>41785</c:v>
                </c:pt>
                <c:pt idx="571">
                  <c:v>41782</c:v>
                </c:pt>
                <c:pt idx="572">
                  <c:v>41781</c:v>
                </c:pt>
                <c:pt idx="573">
                  <c:v>41780</c:v>
                </c:pt>
                <c:pt idx="574">
                  <c:v>41779</c:v>
                </c:pt>
                <c:pt idx="575">
                  <c:v>41778</c:v>
                </c:pt>
                <c:pt idx="576">
                  <c:v>41775</c:v>
                </c:pt>
                <c:pt idx="577">
                  <c:v>41774</c:v>
                </c:pt>
                <c:pt idx="578">
                  <c:v>41773</c:v>
                </c:pt>
                <c:pt idx="579">
                  <c:v>41772</c:v>
                </c:pt>
                <c:pt idx="580">
                  <c:v>41771</c:v>
                </c:pt>
                <c:pt idx="581">
                  <c:v>41768</c:v>
                </c:pt>
                <c:pt idx="582">
                  <c:v>41767</c:v>
                </c:pt>
                <c:pt idx="583">
                  <c:v>41766</c:v>
                </c:pt>
                <c:pt idx="584">
                  <c:v>41765</c:v>
                </c:pt>
                <c:pt idx="585">
                  <c:v>41764</c:v>
                </c:pt>
                <c:pt idx="586">
                  <c:v>41761</c:v>
                </c:pt>
                <c:pt idx="587">
                  <c:v>41760</c:v>
                </c:pt>
                <c:pt idx="588">
                  <c:v>41759</c:v>
                </c:pt>
                <c:pt idx="589">
                  <c:v>41758</c:v>
                </c:pt>
                <c:pt idx="590">
                  <c:v>41757</c:v>
                </c:pt>
                <c:pt idx="591">
                  <c:v>41754</c:v>
                </c:pt>
                <c:pt idx="592">
                  <c:v>41753</c:v>
                </c:pt>
                <c:pt idx="593">
                  <c:v>41752</c:v>
                </c:pt>
                <c:pt idx="594">
                  <c:v>41751</c:v>
                </c:pt>
                <c:pt idx="595">
                  <c:v>41750</c:v>
                </c:pt>
                <c:pt idx="596">
                  <c:v>41747</c:v>
                </c:pt>
                <c:pt idx="597">
                  <c:v>41746</c:v>
                </c:pt>
                <c:pt idx="598">
                  <c:v>41745</c:v>
                </c:pt>
                <c:pt idx="599">
                  <c:v>41744</c:v>
                </c:pt>
                <c:pt idx="600">
                  <c:v>41743</c:v>
                </c:pt>
                <c:pt idx="601">
                  <c:v>41740</c:v>
                </c:pt>
                <c:pt idx="602">
                  <c:v>41739</c:v>
                </c:pt>
                <c:pt idx="603">
                  <c:v>41738</c:v>
                </c:pt>
                <c:pt idx="604">
                  <c:v>41737</c:v>
                </c:pt>
                <c:pt idx="605">
                  <c:v>41736</c:v>
                </c:pt>
                <c:pt idx="606">
                  <c:v>41733</c:v>
                </c:pt>
                <c:pt idx="607">
                  <c:v>41732</c:v>
                </c:pt>
                <c:pt idx="608">
                  <c:v>41731</c:v>
                </c:pt>
                <c:pt idx="609">
                  <c:v>41730</c:v>
                </c:pt>
                <c:pt idx="610">
                  <c:v>41729</c:v>
                </c:pt>
                <c:pt idx="611">
                  <c:v>41726</c:v>
                </c:pt>
                <c:pt idx="612">
                  <c:v>41725</c:v>
                </c:pt>
                <c:pt idx="613">
                  <c:v>41724</c:v>
                </c:pt>
                <c:pt idx="614">
                  <c:v>41723</c:v>
                </c:pt>
                <c:pt idx="615">
                  <c:v>41722</c:v>
                </c:pt>
                <c:pt idx="616">
                  <c:v>41719</c:v>
                </c:pt>
                <c:pt idx="617">
                  <c:v>41718</c:v>
                </c:pt>
                <c:pt idx="618">
                  <c:v>41717</c:v>
                </c:pt>
                <c:pt idx="619">
                  <c:v>41716</c:v>
                </c:pt>
                <c:pt idx="620">
                  <c:v>41715</c:v>
                </c:pt>
                <c:pt idx="621">
                  <c:v>41712</c:v>
                </c:pt>
                <c:pt idx="622">
                  <c:v>41711</c:v>
                </c:pt>
                <c:pt idx="623">
                  <c:v>41710</c:v>
                </c:pt>
                <c:pt idx="624">
                  <c:v>41709</c:v>
                </c:pt>
                <c:pt idx="625">
                  <c:v>41708</c:v>
                </c:pt>
                <c:pt idx="626">
                  <c:v>41705</c:v>
                </c:pt>
                <c:pt idx="627">
                  <c:v>41704</c:v>
                </c:pt>
                <c:pt idx="628">
                  <c:v>41703</c:v>
                </c:pt>
                <c:pt idx="629">
                  <c:v>41702</c:v>
                </c:pt>
                <c:pt idx="630">
                  <c:v>41701</c:v>
                </c:pt>
                <c:pt idx="631">
                  <c:v>41698</c:v>
                </c:pt>
                <c:pt idx="632">
                  <c:v>41697</c:v>
                </c:pt>
                <c:pt idx="633">
                  <c:v>41696</c:v>
                </c:pt>
                <c:pt idx="634">
                  <c:v>41695</c:v>
                </c:pt>
                <c:pt idx="635">
                  <c:v>41694</c:v>
                </c:pt>
                <c:pt idx="636">
                  <c:v>41691</c:v>
                </c:pt>
                <c:pt idx="637">
                  <c:v>41690</c:v>
                </c:pt>
                <c:pt idx="638">
                  <c:v>41689</c:v>
                </c:pt>
                <c:pt idx="639">
                  <c:v>41688</c:v>
                </c:pt>
                <c:pt idx="640">
                  <c:v>41687</c:v>
                </c:pt>
                <c:pt idx="641">
                  <c:v>41684</c:v>
                </c:pt>
                <c:pt idx="642">
                  <c:v>41683</c:v>
                </c:pt>
                <c:pt idx="643">
                  <c:v>41682</c:v>
                </c:pt>
                <c:pt idx="644">
                  <c:v>41681</c:v>
                </c:pt>
                <c:pt idx="645">
                  <c:v>41680</c:v>
                </c:pt>
                <c:pt idx="646">
                  <c:v>41677</c:v>
                </c:pt>
                <c:pt idx="647">
                  <c:v>41676</c:v>
                </c:pt>
                <c:pt idx="648">
                  <c:v>41675</c:v>
                </c:pt>
                <c:pt idx="649">
                  <c:v>41674</c:v>
                </c:pt>
                <c:pt idx="650">
                  <c:v>41673</c:v>
                </c:pt>
                <c:pt idx="651">
                  <c:v>41670</c:v>
                </c:pt>
                <c:pt idx="652">
                  <c:v>41669</c:v>
                </c:pt>
                <c:pt idx="653">
                  <c:v>41668</c:v>
                </c:pt>
                <c:pt idx="654">
                  <c:v>41667</c:v>
                </c:pt>
                <c:pt idx="655">
                  <c:v>41666</c:v>
                </c:pt>
                <c:pt idx="656">
                  <c:v>41663</c:v>
                </c:pt>
                <c:pt idx="657">
                  <c:v>41662</c:v>
                </c:pt>
                <c:pt idx="658">
                  <c:v>41661</c:v>
                </c:pt>
                <c:pt idx="659">
                  <c:v>41660</c:v>
                </c:pt>
                <c:pt idx="660">
                  <c:v>41659</c:v>
                </c:pt>
                <c:pt idx="661">
                  <c:v>41656</c:v>
                </c:pt>
                <c:pt idx="662">
                  <c:v>41655</c:v>
                </c:pt>
                <c:pt idx="663">
                  <c:v>41654</c:v>
                </c:pt>
                <c:pt idx="664">
                  <c:v>41653</c:v>
                </c:pt>
                <c:pt idx="665">
                  <c:v>41652</c:v>
                </c:pt>
                <c:pt idx="666">
                  <c:v>41649</c:v>
                </c:pt>
                <c:pt idx="667">
                  <c:v>41648</c:v>
                </c:pt>
                <c:pt idx="668">
                  <c:v>41647</c:v>
                </c:pt>
                <c:pt idx="669">
                  <c:v>41646</c:v>
                </c:pt>
                <c:pt idx="670">
                  <c:v>41645</c:v>
                </c:pt>
                <c:pt idx="671">
                  <c:v>41642</c:v>
                </c:pt>
                <c:pt idx="672">
                  <c:v>41641</c:v>
                </c:pt>
                <c:pt idx="673">
                  <c:v>41640</c:v>
                </c:pt>
                <c:pt idx="674">
                  <c:v>41639</c:v>
                </c:pt>
                <c:pt idx="675">
                  <c:v>41638</c:v>
                </c:pt>
                <c:pt idx="676">
                  <c:v>41635</c:v>
                </c:pt>
                <c:pt idx="677">
                  <c:v>41634</c:v>
                </c:pt>
                <c:pt idx="678">
                  <c:v>41633</c:v>
                </c:pt>
                <c:pt idx="679">
                  <c:v>41632</c:v>
                </c:pt>
                <c:pt idx="680">
                  <c:v>41631</c:v>
                </c:pt>
                <c:pt idx="681">
                  <c:v>41628</c:v>
                </c:pt>
                <c:pt idx="682">
                  <c:v>41627</c:v>
                </c:pt>
                <c:pt idx="683">
                  <c:v>41626</c:v>
                </c:pt>
                <c:pt idx="684">
                  <c:v>41625</c:v>
                </c:pt>
                <c:pt idx="685">
                  <c:v>41624</c:v>
                </c:pt>
                <c:pt idx="686">
                  <c:v>41621</c:v>
                </c:pt>
                <c:pt idx="687">
                  <c:v>41620</c:v>
                </c:pt>
                <c:pt idx="688">
                  <c:v>41619</c:v>
                </c:pt>
                <c:pt idx="689">
                  <c:v>41618</c:v>
                </c:pt>
                <c:pt idx="690">
                  <c:v>41617</c:v>
                </c:pt>
                <c:pt idx="691">
                  <c:v>41614</c:v>
                </c:pt>
                <c:pt idx="692">
                  <c:v>41613</c:v>
                </c:pt>
                <c:pt idx="693">
                  <c:v>41612</c:v>
                </c:pt>
                <c:pt idx="694">
                  <c:v>41611</c:v>
                </c:pt>
                <c:pt idx="695">
                  <c:v>41610</c:v>
                </c:pt>
                <c:pt idx="696">
                  <c:v>41607</c:v>
                </c:pt>
                <c:pt idx="697">
                  <c:v>41606</c:v>
                </c:pt>
                <c:pt idx="698">
                  <c:v>41605</c:v>
                </c:pt>
                <c:pt idx="699">
                  <c:v>41604</c:v>
                </c:pt>
                <c:pt idx="700">
                  <c:v>41603</c:v>
                </c:pt>
                <c:pt idx="701">
                  <c:v>41600</c:v>
                </c:pt>
                <c:pt idx="702">
                  <c:v>41599</c:v>
                </c:pt>
                <c:pt idx="703">
                  <c:v>41598</c:v>
                </c:pt>
                <c:pt idx="704">
                  <c:v>41597</c:v>
                </c:pt>
                <c:pt idx="705">
                  <c:v>41596</c:v>
                </c:pt>
                <c:pt idx="706">
                  <c:v>41593</c:v>
                </c:pt>
                <c:pt idx="707">
                  <c:v>41592</c:v>
                </c:pt>
                <c:pt idx="708">
                  <c:v>41591</c:v>
                </c:pt>
                <c:pt idx="709">
                  <c:v>41590</c:v>
                </c:pt>
                <c:pt idx="710">
                  <c:v>41589</c:v>
                </c:pt>
                <c:pt idx="711">
                  <c:v>41586</c:v>
                </c:pt>
                <c:pt idx="712">
                  <c:v>41585</c:v>
                </c:pt>
                <c:pt idx="713">
                  <c:v>41584</c:v>
                </c:pt>
                <c:pt idx="714">
                  <c:v>41583</c:v>
                </c:pt>
                <c:pt idx="715">
                  <c:v>41582</c:v>
                </c:pt>
                <c:pt idx="716">
                  <c:v>41579</c:v>
                </c:pt>
                <c:pt idx="717">
                  <c:v>41578</c:v>
                </c:pt>
                <c:pt idx="718">
                  <c:v>41577</c:v>
                </c:pt>
                <c:pt idx="719">
                  <c:v>41576</c:v>
                </c:pt>
                <c:pt idx="720">
                  <c:v>41575</c:v>
                </c:pt>
                <c:pt idx="721">
                  <c:v>41572</c:v>
                </c:pt>
                <c:pt idx="722">
                  <c:v>41571</c:v>
                </c:pt>
                <c:pt idx="723">
                  <c:v>41570</c:v>
                </c:pt>
                <c:pt idx="724">
                  <c:v>41569</c:v>
                </c:pt>
                <c:pt idx="725">
                  <c:v>41568</c:v>
                </c:pt>
                <c:pt idx="726">
                  <c:v>41565</c:v>
                </c:pt>
                <c:pt idx="727">
                  <c:v>41564</c:v>
                </c:pt>
                <c:pt idx="728">
                  <c:v>41563</c:v>
                </c:pt>
                <c:pt idx="729">
                  <c:v>41562</c:v>
                </c:pt>
                <c:pt idx="730">
                  <c:v>41561</c:v>
                </c:pt>
                <c:pt idx="731">
                  <c:v>41558</c:v>
                </c:pt>
                <c:pt idx="732">
                  <c:v>41557</c:v>
                </c:pt>
                <c:pt idx="733">
                  <c:v>41556</c:v>
                </c:pt>
                <c:pt idx="734">
                  <c:v>41555</c:v>
                </c:pt>
                <c:pt idx="735">
                  <c:v>41554</c:v>
                </c:pt>
                <c:pt idx="736">
                  <c:v>41551</c:v>
                </c:pt>
                <c:pt idx="737">
                  <c:v>41550</c:v>
                </c:pt>
                <c:pt idx="738">
                  <c:v>41549</c:v>
                </c:pt>
                <c:pt idx="739">
                  <c:v>41548</c:v>
                </c:pt>
                <c:pt idx="740">
                  <c:v>41547</c:v>
                </c:pt>
                <c:pt idx="741">
                  <c:v>41544</c:v>
                </c:pt>
                <c:pt idx="742">
                  <c:v>41543</c:v>
                </c:pt>
                <c:pt idx="743">
                  <c:v>41542</c:v>
                </c:pt>
                <c:pt idx="744">
                  <c:v>41541</c:v>
                </c:pt>
                <c:pt idx="745">
                  <c:v>41540</c:v>
                </c:pt>
                <c:pt idx="746">
                  <c:v>41537</c:v>
                </c:pt>
                <c:pt idx="747">
                  <c:v>41536</c:v>
                </c:pt>
                <c:pt idx="748">
                  <c:v>41535</c:v>
                </c:pt>
                <c:pt idx="749">
                  <c:v>41534</c:v>
                </c:pt>
                <c:pt idx="750">
                  <c:v>41533</c:v>
                </c:pt>
                <c:pt idx="751">
                  <c:v>41530</c:v>
                </c:pt>
                <c:pt idx="752">
                  <c:v>41529</c:v>
                </c:pt>
                <c:pt idx="753">
                  <c:v>41528</c:v>
                </c:pt>
                <c:pt idx="754">
                  <c:v>41527</c:v>
                </c:pt>
                <c:pt idx="755">
                  <c:v>41526</c:v>
                </c:pt>
                <c:pt idx="756">
                  <c:v>41523</c:v>
                </c:pt>
                <c:pt idx="757">
                  <c:v>41522</c:v>
                </c:pt>
                <c:pt idx="758">
                  <c:v>41521</c:v>
                </c:pt>
                <c:pt idx="759">
                  <c:v>41520</c:v>
                </c:pt>
                <c:pt idx="760">
                  <c:v>41519</c:v>
                </c:pt>
                <c:pt idx="761">
                  <c:v>41516</c:v>
                </c:pt>
                <c:pt idx="762">
                  <c:v>41515</c:v>
                </c:pt>
                <c:pt idx="763">
                  <c:v>41514</c:v>
                </c:pt>
                <c:pt idx="764">
                  <c:v>41513</c:v>
                </c:pt>
                <c:pt idx="765">
                  <c:v>41512</c:v>
                </c:pt>
                <c:pt idx="766">
                  <c:v>41509</c:v>
                </c:pt>
                <c:pt idx="767">
                  <c:v>41508</c:v>
                </c:pt>
                <c:pt idx="768">
                  <c:v>41507</c:v>
                </c:pt>
                <c:pt idx="769">
                  <c:v>41506</c:v>
                </c:pt>
                <c:pt idx="770">
                  <c:v>41505</c:v>
                </c:pt>
                <c:pt idx="771">
                  <c:v>41502</c:v>
                </c:pt>
                <c:pt idx="772">
                  <c:v>41501</c:v>
                </c:pt>
                <c:pt idx="773">
                  <c:v>41500</c:v>
                </c:pt>
                <c:pt idx="774">
                  <c:v>41499</c:v>
                </c:pt>
                <c:pt idx="775">
                  <c:v>41498</c:v>
                </c:pt>
                <c:pt idx="776">
                  <c:v>41495</c:v>
                </c:pt>
                <c:pt idx="777">
                  <c:v>41494</c:v>
                </c:pt>
                <c:pt idx="778">
                  <c:v>41493</c:v>
                </c:pt>
                <c:pt idx="779">
                  <c:v>41492</c:v>
                </c:pt>
                <c:pt idx="780">
                  <c:v>41491</c:v>
                </c:pt>
                <c:pt idx="781">
                  <c:v>41488</c:v>
                </c:pt>
                <c:pt idx="782">
                  <c:v>41487</c:v>
                </c:pt>
                <c:pt idx="783">
                  <c:v>41486</c:v>
                </c:pt>
                <c:pt idx="784">
                  <c:v>41485</c:v>
                </c:pt>
                <c:pt idx="785">
                  <c:v>41484</c:v>
                </c:pt>
                <c:pt idx="786">
                  <c:v>41481</c:v>
                </c:pt>
                <c:pt idx="787">
                  <c:v>41480</c:v>
                </c:pt>
                <c:pt idx="788">
                  <c:v>41479</c:v>
                </c:pt>
                <c:pt idx="789">
                  <c:v>41478</c:v>
                </c:pt>
                <c:pt idx="790">
                  <c:v>41477</c:v>
                </c:pt>
                <c:pt idx="791">
                  <c:v>41474</c:v>
                </c:pt>
                <c:pt idx="792">
                  <c:v>41473</c:v>
                </c:pt>
                <c:pt idx="793">
                  <c:v>41472</c:v>
                </c:pt>
                <c:pt idx="794">
                  <c:v>41471</c:v>
                </c:pt>
                <c:pt idx="795">
                  <c:v>41470</c:v>
                </c:pt>
                <c:pt idx="796">
                  <c:v>41467</c:v>
                </c:pt>
                <c:pt idx="797">
                  <c:v>41466</c:v>
                </c:pt>
                <c:pt idx="798">
                  <c:v>41465</c:v>
                </c:pt>
                <c:pt idx="799">
                  <c:v>41464</c:v>
                </c:pt>
                <c:pt idx="800">
                  <c:v>41463</c:v>
                </c:pt>
                <c:pt idx="801">
                  <c:v>41460</c:v>
                </c:pt>
                <c:pt idx="802">
                  <c:v>41459</c:v>
                </c:pt>
                <c:pt idx="803">
                  <c:v>41458</c:v>
                </c:pt>
                <c:pt idx="804">
                  <c:v>41457</c:v>
                </c:pt>
                <c:pt idx="805">
                  <c:v>41456</c:v>
                </c:pt>
                <c:pt idx="806">
                  <c:v>41453</c:v>
                </c:pt>
                <c:pt idx="807">
                  <c:v>41452</c:v>
                </c:pt>
                <c:pt idx="808">
                  <c:v>41451</c:v>
                </c:pt>
                <c:pt idx="809">
                  <c:v>41450</c:v>
                </c:pt>
                <c:pt idx="810">
                  <c:v>41449</c:v>
                </c:pt>
                <c:pt idx="811">
                  <c:v>41446</c:v>
                </c:pt>
                <c:pt idx="812">
                  <c:v>41445</c:v>
                </c:pt>
                <c:pt idx="813">
                  <c:v>41444</c:v>
                </c:pt>
                <c:pt idx="814">
                  <c:v>41443</c:v>
                </c:pt>
                <c:pt idx="815">
                  <c:v>41442</c:v>
                </c:pt>
                <c:pt idx="816">
                  <c:v>41439</c:v>
                </c:pt>
                <c:pt idx="817">
                  <c:v>41438</c:v>
                </c:pt>
                <c:pt idx="818">
                  <c:v>41437</c:v>
                </c:pt>
                <c:pt idx="819">
                  <c:v>41436</c:v>
                </c:pt>
                <c:pt idx="820">
                  <c:v>41435</c:v>
                </c:pt>
                <c:pt idx="821">
                  <c:v>41432</c:v>
                </c:pt>
                <c:pt idx="822">
                  <c:v>41431</c:v>
                </c:pt>
                <c:pt idx="823">
                  <c:v>41430</c:v>
                </c:pt>
                <c:pt idx="824">
                  <c:v>41429</c:v>
                </c:pt>
                <c:pt idx="825">
                  <c:v>41428</c:v>
                </c:pt>
                <c:pt idx="826">
                  <c:v>41425</c:v>
                </c:pt>
                <c:pt idx="827">
                  <c:v>41424</c:v>
                </c:pt>
                <c:pt idx="828">
                  <c:v>41423</c:v>
                </c:pt>
                <c:pt idx="829">
                  <c:v>41422</c:v>
                </c:pt>
                <c:pt idx="830">
                  <c:v>41421</c:v>
                </c:pt>
                <c:pt idx="831">
                  <c:v>41418</c:v>
                </c:pt>
                <c:pt idx="832">
                  <c:v>41417</c:v>
                </c:pt>
                <c:pt idx="833">
                  <c:v>41416</c:v>
                </c:pt>
                <c:pt idx="834">
                  <c:v>41415</c:v>
                </c:pt>
                <c:pt idx="835">
                  <c:v>41414</c:v>
                </c:pt>
                <c:pt idx="836">
                  <c:v>41411</c:v>
                </c:pt>
                <c:pt idx="837">
                  <c:v>41410</c:v>
                </c:pt>
                <c:pt idx="838">
                  <c:v>41409</c:v>
                </c:pt>
                <c:pt idx="839">
                  <c:v>41408</c:v>
                </c:pt>
                <c:pt idx="840">
                  <c:v>41407</c:v>
                </c:pt>
                <c:pt idx="841">
                  <c:v>41404</c:v>
                </c:pt>
                <c:pt idx="842">
                  <c:v>41403</c:v>
                </c:pt>
                <c:pt idx="843">
                  <c:v>41402</c:v>
                </c:pt>
                <c:pt idx="844">
                  <c:v>41401</c:v>
                </c:pt>
                <c:pt idx="845">
                  <c:v>41400</c:v>
                </c:pt>
                <c:pt idx="846">
                  <c:v>41397</c:v>
                </c:pt>
                <c:pt idx="847">
                  <c:v>41396</c:v>
                </c:pt>
                <c:pt idx="848">
                  <c:v>41395</c:v>
                </c:pt>
                <c:pt idx="849">
                  <c:v>41394</c:v>
                </c:pt>
                <c:pt idx="850">
                  <c:v>41393</c:v>
                </c:pt>
                <c:pt idx="851">
                  <c:v>41390</c:v>
                </c:pt>
                <c:pt idx="852">
                  <c:v>41389</c:v>
                </c:pt>
                <c:pt idx="853">
                  <c:v>41388</c:v>
                </c:pt>
                <c:pt idx="854">
                  <c:v>41387</c:v>
                </c:pt>
                <c:pt idx="855">
                  <c:v>41386</c:v>
                </c:pt>
                <c:pt idx="856">
                  <c:v>41383</c:v>
                </c:pt>
                <c:pt idx="857">
                  <c:v>41382</c:v>
                </c:pt>
                <c:pt idx="858">
                  <c:v>41381</c:v>
                </c:pt>
                <c:pt idx="859">
                  <c:v>41380</c:v>
                </c:pt>
                <c:pt idx="860">
                  <c:v>41379</c:v>
                </c:pt>
                <c:pt idx="861">
                  <c:v>41376</c:v>
                </c:pt>
                <c:pt idx="862">
                  <c:v>41375</c:v>
                </c:pt>
                <c:pt idx="863">
                  <c:v>41374</c:v>
                </c:pt>
                <c:pt idx="864">
                  <c:v>41373</c:v>
                </c:pt>
                <c:pt idx="865">
                  <c:v>41372</c:v>
                </c:pt>
                <c:pt idx="866">
                  <c:v>41369</c:v>
                </c:pt>
                <c:pt idx="867">
                  <c:v>41368</c:v>
                </c:pt>
                <c:pt idx="868">
                  <c:v>41367</c:v>
                </c:pt>
                <c:pt idx="869">
                  <c:v>41366</c:v>
                </c:pt>
                <c:pt idx="870">
                  <c:v>41365</c:v>
                </c:pt>
                <c:pt idx="871">
                  <c:v>41362</c:v>
                </c:pt>
                <c:pt idx="872">
                  <c:v>41361</c:v>
                </c:pt>
                <c:pt idx="873">
                  <c:v>41360</c:v>
                </c:pt>
                <c:pt idx="874">
                  <c:v>41359</c:v>
                </c:pt>
                <c:pt idx="875">
                  <c:v>41358</c:v>
                </c:pt>
                <c:pt idx="876">
                  <c:v>41355</c:v>
                </c:pt>
                <c:pt idx="877">
                  <c:v>41354</c:v>
                </c:pt>
                <c:pt idx="878">
                  <c:v>41353</c:v>
                </c:pt>
                <c:pt idx="879">
                  <c:v>41352</c:v>
                </c:pt>
                <c:pt idx="880">
                  <c:v>41351</c:v>
                </c:pt>
                <c:pt idx="881">
                  <c:v>41348</c:v>
                </c:pt>
                <c:pt idx="882">
                  <c:v>41347</c:v>
                </c:pt>
                <c:pt idx="883">
                  <c:v>41346</c:v>
                </c:pt>
                <c:pt idx="884">
                  <c:v>41345</c:v>
                </c:pt>
                <c:pt idx="885">
                  <c:v>41344</c:v>
                </c:pt>
                <c:pt idx="886">
                  <c:v>41341</c:v>
                </c:pt>
                <c:pt idx="887">
                  <c:v>41340</c:v>
                </c:pt>
                <c:pt idx="888">
                  <c:v>41339</c:v>
                </c:pt>
                <c:pt idx="889">
                  <c:v>41338</c:v>
                </c:pt>
                <c:pt idx="890">
                  <c:v>41337</c:v>
                </c:pt>
                <c:pt idx="891">
                  <c:v>41334</c:v>
                </c:pt>
                <c:pt idx="892">
                  <c:v>41333</c:v>
                </c:pt>
                <c:pt idx="893">
                  <c:v>41332</c:v>
                </c:pt>
                <c:pt idx="894">
                  <c:v>41331</c:v>
                </c:pt>
                <c:pt idx="895">
                  <c:v>41330</c:v>
                </c:pt>
                <c:pt idx="896">
                  <c:v>41327</c:v>
                </c:pt>
                <c:pt idx="897">
                  <c:v>41326</c:v>
                </c:pt>
                <c:pt idx="898">
                  <c:v>41325</c:v>
                </c:pt>
                <c:pt idx="899">
                  <c:v>41324</c:v>
                </c:pt>
                <c:pt idx="900">
                  <c:v>41323</c:v>
                </c:pt>
                <c:pt idx="901">
                  <c:v>41320</c:v>
                </c:pt>
                <c:pt idx="902">
                  <c:v>41319</c:v>
                </c:pt>
                <c:pt idx="903">
                  <c:v>41318</c:v>
                </c:pt>
                <c:pt idx="904">
                  <c:v>41317</c:v>
                </c:pt>
                <c:pt idx="905">
                  <c:v>41316</c:v>
                </c:pt>
                <c:pt idx="906">
                  <c:v>41313</c:v>
                </c:pt>
                <c:pt idx="907">
                  <c:v>41312</c:v>
                </c:pt>
                <c:pt idx="908">
                  <c:v>41311</c:v>
                </c:pt>
                <c:pt idx="909">
                  <c:v>41310</c:v>
                </c:pt>
                <c:pt idx="910">
                  <c:v>41309</c:v>
                </c:pt>
                <c:pt idx="911">
                  <c:v>41306</c:v>
                </c:pt>
                <c:pt idx="912">
                  <c:v>41305</c:v>
                </c:pt>
                <c:pt idx="913">
                  <c:v>41304</c:v>
                </c:pt>
                <c:pt idx="914">
                  <c:v>41303</c:v>
                </c:pt>
                <c:pt idx="915">
                  <c:v>41302</c:v>
                </c:pt>
                <c:pt idx="916">
                  <c:v>41299</c:v>
                </c:pt>
                <c:pt idx="917">
                  <c:v>41298</c:v>
                </c:pt>
                <c:pt idx="918">
                  <c:v>41297</c:v>
                </c:pt>
                <c:pt idx="919">
                  <c:v>41296</c:v>
                </c:pt>
                <c:pt idx="920">
                  <c:v>41295</c:v>
                </c:pt>
                <c:pt idx="921">
                  <c:v>41292</c:v>
                </c:pt>
                <c:pt idx="922">
                  <c:v>41291</c:v>
                </c:pt>
                <c:pt idx="923">
                  <c:v>41290</c:v>
                </c:pt>
                <c:pt idx="924">
                  <c:v>41289</c:v>
                </c:pt>
                <c:pt idx="925">
                  <c:v>41288</c:v>
                </c:pt>
                <c:pt idx="926">
                  <c:v>41285</c:v>
                </c:pt>
                <c:pt idx="927">
                  <c:v>41284</c:v>
                </c:pt>
                <c:pt idx="928">
                  <c:v>41283</c:v>
                </c:pt>
                <c:pt idx="929">
                  <c:v>41282</c:v>
                </c:pt>
                <c:pt idx="930">
                  <c:v>41281</c:v>
                </c:pt>
                <c:pt idx="931">
                  <c:v>41278</c:v>
                </c:pt>
                <c:pt idx="932">
                  <c:v>41277</c:v>
                </c:pt>
                <c:pt idx="933">
                  <c:v>41276</c:v>
                </c:pt>
                <c:pt idx="934">
                  <c:v>41275</c:v>
                </c:pt>
                <c:pt idx="935">
                  <c:v>41274</c:v>
                </c:pt>
                <c:pt idx="936">
                  <c:v>41271</c:v>
                </c:pt>
                <c:pt idx="937">
                  <c:v>41270</c:v>
                </c:pt>
                <c:pt idx="938">
                  <c:v>41269</c:v>
                </c:pt>
                <c:pt idx="939">
                  <c:v>41268</c:v>
                </c:pt>
                <c:pt idx="940">
                  <c:v>41267</c:v>
                </c:pt>
                <c:pt idx="941">
                  <c:v>41264</c:v>
                </c:pt>
                <c:pt idx="942">
                  <c:v>41263</c:v>
                </c:pt>
                <c:pt idx="943">
                  <c:v>41262</c:v>
                </c:pt>
                <c:pt idx="944">
                  <c:v>41261</c:v>
                </c:pt>
                <c:pt idx="945">
                  <c:v>41260</c:v>
                </c:pt>
                <c:pt idx="946">
                  <c:v>41257</c:v>
                </c:pt>
                <c:pt idx="947">
                  <c:v>41256</c:v>
                </c:pt>
                <c:pt idx="948">
                  <c:v>41255</c:v>
                </c:pt>
                <c:pt idx="949">
                  <c:v>41254</c:v>
                </c:pt>
                <c:pt idx="950">
                  <c:v>41253</c:v>
                </c:pt>
                <c:pt idx="951">
                  <c:v>41250</c:v>
                </c:pt>
                <c:pt idx="952">
                  <c:v>41249</c:v>
                </c:pt>
                <c:pt idx="953">
                  <c:v>41248</c:v>
                </c:pt>
                <c:pt idx="954">
                  <c:v>41247</c:v>
                </c:pt>
                <c:pt idx="955">
                  <c:v>41246</c:v>
                </c:pt>
                <c:pt idx="956">
                  <c:v>41243</c:v>
                </c:pt>
                <c:pt idx="957">
                  <c:v>41242</c:v>
                </c:pt>
                <c:pt idx="958">
                  <c:v>41241</c:v>
                </c:pt>
                <c:pt idx="959">
                  <c:v>41240</c:v>
                </c:pt>
                <c:pt idx="960">
                  <c:v>41239</c:v>
                </c:pt>
                <c:pt idx="961">
                  <c:v>41236</c:v>
                </c:pt>
                <c:pt idx="962">
                  <c:v>41235</c:v>
                </c:pt>
                <c:pt idx="963">
                  <c:v>41234</c:v>
                </c:pt>
                <c:pt idx="964">
                  <c:v>41233</c:v>
                </c:pt>
                <c:pt idx="965">
                  <c:v>41232</c:v>
                </c:pt>
                <c:pt idx="966">
                  <c:v>41229</c:v>
                </c:pt>
                <c:pt idx="967">
                  <c:v>41228</c:v>
                </c:pt>
                <c:pt idx="968">
                  <c:v>41227</c:v>
                </c:pt>
                <c:pt idx="969">
                  <c:v>41226</c:v>
                </c:pt>
                <c:pt idx="970">
                  <c:v>41225</c:v>
                </c:pt>
                <c:pt idx="971">
                  <c:v>41222</c:v>
                </c:pt>
                <c:pt idx="972">
                  <c:v>41221</c:v>
                </c:pt>
                <c:pt idx="973">
                  <c:v>41220</c:v>
                </c:pt>
                <c:pt idx="974">
                  <c:v>41219</c:v>
                </c:pt>
                <c:pt idx="975">
                  <c:v>41218</c:v>
                </c:pt>
                <c:pt idx="976">
                  <c:v>41215</c:v>
                </c:pt>
                <c:pt idx="977">
                  <c:v>41214</c:v>
                </c:pt>
                <c:pt idx="978">
                  <c:v>41213</c:v>
                </c:pt>
                <c:pt idx="979">
                  <c:v>41212</c:v>
                </c:pt>
                <c:pt idx="980">
                  <c:v>41211</c:v>
                </c:pt>
                <c:pt idx="981">
                  <c:v>41208</c:v>
                </c:pt>
                <c:pt idx="982">
                  <c:v>41207</c:v>
                </c:pt>
                <c:pt idx="983">
                  <c:v>41206</c:v>
                </c:pt>
                <c:pt idx="984">
                  <c:v>41205</c:v>
                </c:pt>
                <c:pt idx="985">
                  <c:v>41204</c:v>
                </c:pt>
                <c:pt idx="986">
                  <c:v>41201</c:v>
                </c:pt>
                <c:pt idx="987">
                  <c:v>41200</c:v>
                </c:pt>
                <c:pt idx="988">
                  <c:v>41199</c:v>
                </c:pt>
                <c:pt idx="989">
                  <c:v>41198</c:v>
                </c:pt>
                <c:pt idx="990">
                  <c:v>41197</c:v>
                </c:pt>
                <c:pt idx="991">
                  <c:v>41194</c:v>
                </c:pt>
                <c:pt idx="992">
                  <c:v>41193</c:v>
                </c:pt>
                <c:pt idx="993">
                  <c:v>41192</c:v>
                </c:pt>
                <c:pt idx="994">
                  <c:v>41191</c:v>
                </c:pt>
                <c:pt idx="995">
                  <c:v>41190</c:v>
                </c:pt>
                <c:pt idx="996">
                  <c:v>41187</c:v>
                </c:pt>
                <c:pt idx="997">
                  <c:v>41186</c:v>
                </c:pt>
                <c:pt idx="998">
                  <c:v>41185</c:v>
                </c:pt>
                <c:pt idx="999">
                  <c:v>41184</c:v>
                </c:pt>
                <c:pt idx="1000">
                  <c:v>41183</c:v>
                </c:pt>
                <c:pt idx="1001">
                  <c:v>41180</c:v>
                </c:pt>
                <c:pt idx="1002">
                  <c:v>41179</c:v>
                </c:pt>
                <c:pt idx="1003">
                  <c:v>41178</c:v>
                </c:pt>
                <c:pt idx="1004">
                  <c:v>41177</c:v>
                </c:pt>
                <c:pt idx="1005">
                  <c:v>41176</c:v>
                </c:pt>
                <c:pt idx="1006">
                  <c:v>41173</c:v>
                </c:pt>
                <c:pt idx="1007">
                  <c:v>41172</c:v>
                </c:pt>
                <c:pt idx="1008">
                  <c:v>41171</c:v>
                </c:pt>
                <c:pt idx="1009">
                  <c:v>41170</c:v>
                </c:pt>
                <c:pt idx="1010">
                  <c:v>41169</c:v>
                </c:pt>
                <c:pt idx="1011">
                  <c:v>41166</c:v>
                </c:pt>
                <c:pt idx="1012">
                  <c:v>41165</c:v>
                </c:pt>
                <c:pt idx="1013">
                  <c:v>41164</c:v>
                </c:pt>
                <c:pt idx="1014">
                  <c:v>41163</c:v>
                </c:pt>
                <c:pt idx="1015">
                  <c:v>41162</c:v>
                </c:pt>
                <c:pt idx="1016">
                  <c:v>41159</c:v>
                </c:pt>
                <c:pt idx="1017">
                  <c:v>41158</c:v>
                </c:pt>
                <c:pt idx="1018">
                  <c:v>41157</c:v>
                </c:pt>
                <c:pt idx="1019">
                  <c:v>41156</c:v>
                </c:pt>
                <c:pt idx="1020">
                  <c:v>41155</c:v>
                </c:pt>
                <c:pt idx="1021">
                  <c:v>41152</c:v>
                </c:pt>
                <c:pt idx="1022">
                  <c:v>41151</c:v>
                </c:pt>
                <c:pt idx="1023">
                  <c:v>41150</c:v>
                </c:pt>
                <c:pt idx="1024">
                  <c:v>41149</c:v>
                </c:pt>
                <c:pt idx="1025">
                  <c:v>41148</c:v>
                </c:pt>
                <c:pt idx="1026">
                  <c:v>41145</c:v>
                </c:pt>
                <c:pt idx="1027">
                  <c:v>41144</c:v>
                </c:pt>
                <c:pt idx="1028">
                  <c:v>41143</c:v>
                </c:pt>
                <c:pt idx="1029">
                  <c:v>41142</c:v>
                </c:pt>
                <c:pt idx="1030">
                  <c:v>41141</c:v>
                </c:pt>
                <c:pt idx="1031">
                  <c:v>41138</c:v>
                </c:pt>
                <c:pt idx="1032">
                  <c:v>41137</c:v>
                </c:pt>
                <c:pt idx="1033">
                  <c:v>41136</c:v>
                </c:pt>
                <c:pt idx="1034">
                  <c:v>41135</c:v>
                </c:pt>
                <c:pt idx="1035">
                  <c:v>41134</c:v>
                </c:pt>
                <c:pt idx="1036">
                  <c:v>41131</c:v>
                </c:pt>
                <c:pt idx="1037">
                  <c:v>41130</c:v>
                </c:pt>
                <c:pt idx="1038">
                  <c:v>41129</c:v>
                </c:pt>
                <c:pt idx="1039">
                  <c:v>41128</c:v>
                </c:pt>
                <c:pt idx="1040">
                  <c:v>41127</c:v>
                </c:pt>
                <c:pt idx="1041">
                  <c:v>41124</c:v>
                </c:pt>
                <c:pt idx="1042">
                  <c:v>41123</c:v>
                </c:pt>
                <c:pt idx="1043">
                  <c:v>41122</c:v>
                </c:pt>
                <c:pt idx="1044">
                  <c:v>41121</c:v>
                </c:pt>
                <c:pt idx="1045">
                  <c:v>41120</c:v>
                </c:pt>
                <c:pt idx="1046">
                  <c:v>41117</c:v>
                </c:pt>
                <c:pt idx="1047">
                  <c:v>41116</c:v>
                </c:pt>
                <c:pt idx="1048">
                  <c:v>41115</c:v>
                </c:pt>
                <c:pt idx="1049">
                  <c:v>41114</c:v>
                </c:pt>
                <c:pt idx="1050">
                  <c:v>41113</c:v>
                </c:pt>
                <c:pt idx="1051">
                  <c:v>41110</c:v>
                </c:pt>
                <c:pt idx="1052">
                  <c:v>41109</c:v>
                </c:pt>
                <c:pt idx="1053">
                  <c:v>41108</c:v>
                </c:pt>
                <c:pt idx="1054">
                  <c:v>41107</c:v>
                </c:pt>
                <c:pt idx="1055">
                  <c:v>41106</c:v>
                </c:pt>
                <c:pt idx="1056">
                  <c:v>41103</c:v>
                </c:pt>
                <c:pt idx="1057">
                  <c:v>41102</c:v>
                </c:pt>
                <c:pt idx="1058">
                  <c:v>41101</c:v>
                </c:pt>
                <c:pt idx="1059">
                  <c:v>41100</c:v>
                </c:pt>
                <c:pt idx="1060">
                  <c:v>41099</c:v>
                </c:pt>
                <c:pt idx="1061">
                  <c:v>41096</c:v>
                </c:pt>
                <c:pt idx="1062">
                  <c:v>41095</c:v>
                </c:pt>
                <c:pt idx="1063">
                  <c:v>41094</c:v>
                </c:pt>
                <c:pt idx="1064">
                  <c:v>41093</c:v>
                </c:pt>
                <c:pt idx="1065">
                  <c:v>41092</c:v>
                </c:pt>
                <c:pt idx="1066">
                  <c:v>41089</c:v>
                </c:pt>
                <c:pt idx="1067">
                  <c:v>41088</c:v>
                </c:pt>
                <c:pt idx="1068">
                  <c:v>41087</c:v>
                </c:pt>
                <c:pt idx="1069">
                  <c:v>41086</c:v>
                </c:pt>
                <c:pt idx="1070">
                  <c:v>41085</c:v>
                </c:pt>
                <c:pt idx="1071">
                  <c:v>41082</c:v>
                </c:pt>
                <c:pt idx="1072">
                  <c:v>41081</c:v>
                </c:pt>
                <c:pt idx="1073">
                  <c:v>41080</c:v>
                </c:pt>
                <c:pt idx="1074">
                  <c:v>41079</c:v>
                </c:pt>
                <c:pt idx="1075">
                  <c:v>41078</c:v>
                </c:pt>
                <c:pt idx="1076">
                  <c:v>41075</c:v>
                </c:pt>
                <c:pt idx="1077">
                  <c:v>41074</c:v>
                </c:pt>
                <c:pt idx="1078">
                  <c:v>41073</c:v>
                </c:pt>
                <c:pt idx="1079">
                  <c:v>41072</c:v>
                </c:pt>
                <c:pt idx="1080">
                  <c:v>41071</c:v>
                </c:pt>
                <c:pt idx="1081">
                  <c:v>41068</c:v>
                </c:pt>
                <c:pt idx="1082">
                  <c:v>41067</c:v>
                </c:pt>
                <c:pt idx="1083">
                  <c:v>41066</c:v>
                </c:pt>
                <c:pt idx="1084">
                  <c:v>41065</c:v>
                </c:pt>
                <c:pt idx="1085">
                  <c:v>41064</c:v>
                </c:pt>
                <c:pt idx="1086">
                  <c:v>41061</c:v>
                </c:pt>
                <c:pt idx="1087">
                  <c:v>41060</c:v>
                </c:pt>
                <c:pt idx="1088">
                  <c:v>41059</c:v>
                </c:pt>
                <c:pt idx="1089">
                  <c:v>41058</c:v>
                </c:pt>
                <c:pt idx="1090">
                  <c:v>41057</c:v>
                </c:pt>
                <c:pt idx="1091">
                  <c:v>41054</c:v>
                </c:pt>
                <c:pt idx="1092">
                  <c:v>41053</c:v>
                </c:pt>
                <c:pt idx="1093">
                  <c:v>41052</c:v>
                </c:pt>
                <c:pt idx="1094">
                  <c:v>41051</c:v>
                </c:pt>
                <c:pt idx="1095">
                  <c:v>41050</c:v>
                </c:pt>
                <c:pt idx="1096">
                  <c:v>41047</c:v>
                </c:pt>
                <c:pt idx="1097">
                  <c:v>41046</c:v>
                </c:pt>
                <c:pt idx="1098">
                  <c:v>41045</c:v>
                </c:pt>
                <c:pt idx="1099">
                  <c:v>41044</c:v>
                </c:pt>
                <c:pt idx="1100">
                  <c:v>41043</c:v>
                </c:pt>
                <c:pt idx="1101">
                  <c:v>41040</c:v>
                </c:pt>
                <c:pt idx="1102">
                  <c:v>41039</c:v>
                </c:pt>
                <c:pt idx="1103">
                  <c:v>41038</c:v>
                </c:pt>
                <c:pt idx="1104">
                  <c:v>41037</c:v>
                </c:pt>
                <c:pt idx="1105">
                  <c:v>41036</c:v>
                </c:pt>
                <c:pt idx="1106">
                  <c:v>41033</c:v>
                </c:pt>
                <c:pt idx="1107">
                  <c:v>41032</c:v>
                </c:pt>
                <c:pt idx="1108">
                  <c:v>41031</c:v>
                </c:pt>
                <c:pt idx="1109">
                  <c:v>41030</c:v>
                </c:pt>
                <c:pt idx="1110">
                  <c:v>41029</c:v>
                </c:pt>
                <c:pt idx="1111">
                  <c:v>41026</c:v>
                </c:pt>
                <c:pt idx="1112">
                  <c:v>41025</c:v>
                </c:pt>
                <c:pt idx="1113">
                  <c:v>41024</c:v>
                </c:pt>
                <c:pt idx="1114">
                  <c:v>41023</c:v>
                </c:pt>
                <c:pt idx="1115">
                  <c:v>41022</c:v>
                </c:pt>
                <c:pt idx="1116">
                  <c:v>41019</c:v>
                </c:pt>
                <c:pt idx="1117">
                  <c:v>41018</c:v>
                </c:pt>
                <c:pt idx="1118">
                  <c:v>41017</c:v>
                </c:pt>
                <c:pt idx="1119">
                  <c:v>41016</c:v>
                </c:pt>
                <c:pt idx="1120">
                  <c:v>41015</c:v>
                </c:pt>
                <c:pt idx="1121">
                  <c:v>41012</c:v>
                </c:pt>
                <c:pt idx="1122">
                  <c:v>41011</c:v>
                </c:pt>
                <c:pt idx="1123">
                  <c:v>41010</c:v>
                </c:pt>
                <c:pt idx="1124">
                  <c:v>41009</c:v>
                </c:pt>
                <c:pt idx="1125">
                  <c:v>41008</c:v>
                </c:pt>
                <c:pt idx="1126">
                  <c:v>41005</c:v>
                </c:pt>
                <c:pt idx="1127">
                  <c:v>41004</c:v>
                </c:pt>
                <c:pt idx="1128">
                  <c:v>41003</c:v>
                </c:pt>
                <c:pt idx="1129">
                  <c:v>41002</c:v>
                </c:pt>
                <c:pt idx="1130">
                  <c:v>41001</c:v>
                </c:pt>
                <c:pt idx="1131">
                  <c:v>40998</c:v>
                </c:pt>
                <c:pt idx="1132">
                  <c:v>40997</c:v>
                </c:pt>
                <c:pt idx="1133">
                  <c:v>40996</c:v>
                </c:pt>
                <c:pt idx="1134">
                  <c:v>40995</c:v>
                </c:pt>
                <c:pt idx="1135">
                  <c:v>40994</c:v>
                </c:pt>
                <c:pt idx="1136">
                  <c:v>40991</c:v>
                </c:pt>
                <c:pt idx="1137">
                  <c:v>40990</c:v>
                </c:pt>
                <c:pt idx="1138">
                  <c:v>40989</c:v>
                </c:pt>
                <c:pt idx="1139">
                  <c:v>40988</c:v>
                </c:pt>
                <c:pt idx="1140">
                  <c:v>40987</c:v>
                </c:pt>
                <c:pt idx="1141">
                  <c:v>40984</c:v>
                </c:pt>
                <c:pt idx="1142">
                  <c:v>40983</c:v>
                </c:pt>
                <c:pt idx="1143">
                  <c:v>40982</c:v>
                </c:pt>
                <c:pt idx="1144">
                  <c:v>40981</c:v>
                </c:pt>
                <c:pt idx="1145">
                  <c:v>40980</c:v>
                </c:pt>
                <c:pt idx="1146">
                  <c:v>40977</c:v>
                </c:pt>
                <c:pt idx="1147">
                  <c:v>40976</c:v>
                </c:pt>
                <c:pt idx="1148">
                  <c:v>40975</c:v>
                </c:pt>
                <c:pt idx="1149">
                  <c:v>40974</c:v>
                </c:pt>
                <c:pt idx="1150">
                  <c:v>40973</c:v>
                </c:pt>
                <c:pt idx="1151">
                  <c:v>40970</c:v>
                </c:pt>
                <c:pt idx="1152">
                  <c:v>40969</c:v>
                </c:pt>
                <c:pt idx="1153">
                  <c:v>40968</c:v>
                </c:pt>
                <c:pt idx="1154">
                  <c:v>40967</c:v>
                </c:pt>
                <c:pt idx="1155">
                  <c:v>40966</c:v>
                </c:pt>
                <c:pt idx="1156">
                  <c:v>40963</c:v>
                </c:pt>
                <c:pt idx="1157">
                  <c:v>40962</c:v>
                </c:pt>
                <c:pt idx="1158">
                  <c:v>40961</c:v>
                </c:pt>
                <c:pt idx="1159">
                  <c:v>40960</c:v>
                </c:pt>
                <c:pt idx="1160">
                  <c:v>40959</c:v>
                </c:pt>
                <c:pt idx="1161">
                  <c:v>40956</c:v>
                </c:pt>
                <c:pt idx="1162">
                  <c:v>40955</c:v>
                </c:pt>
                <c:pt idx="1163">
                  <c:v>40954</c:v>
                </c:pt>
                <c:pt idx="1164">
                  <c:v>40953</c:v>
                </c:pt>
                <c:pt idx="1165">
                  <c:v>40952</c:v>
                </c:pt>
                <c:pt idx="1166">
                  <c:v>40949</c:v>
                </c:pt>
                <c:pt idx="1167">
                  <c:v>40948</c:v>
                </c:pt>
                <c:pt idx="1168">
                  <c:v>40947</c:v>
                </c:pt>
                <c:pt idx="1169">
                  <c:v>40946</c:v>
                </c:pt>
                <c:pt idx="1170">
                  <c:v>40945</c:v>
                </c:pt>
                <c:pt idx="1171">
                  <c:v>40942</c:v>
                </c:pt>
                <c:pt idx="1172">
                  <c:v>40941</c:v>
                </c:pt>
                <c:pt idx="1173">
                  <c:v>40940</c:v>
                </c:pt>
                <c:pt idx="1174">
                  <c:v>40939</c:v>
                </c:pt>
                <c:pt idx="1175">
                  <c:v>40938</c:v>
                </c:pt>
                <c:pt idx="1176">
                  <c:v>40935</c:v>
                </c:pt>
                <c:pt idx="1177">
                  <c:v>40934</c:v>
                </c:pt>
                <c:pt idx="1178">
                  <c:v>40933</c:v>
                </c:pt>
                <c:pt idx="1179">
                  <c:v>40932</c:v>
                </c:pt>
                <c:pt idx="1180">
                  <c:v>40931</c:v>
                </c:pt>
                <c:pt idx="1181">
                  <c:v>40928</c:v>
                </c:pt>
                <c:pt idx="1182">
                  <c:v>40927</c:v>
                </c:pt>
                <c:pt idx="1183">
                  <c:v>40926</c:v>
                </c:pt>
                <c:pt idx="1184">
                  <c:v>40925</c:v>
                </c:pt>
                <c:pt idx="1185">
                  <c:v>40924</c:v>
                </c:pt>
                <c:pt idx="1186">
                  <c:v>40921</c:v>
                </c:pt>
                <c:pt idx="1187">
                  <c:v>40920</c:v>
                </c:pt>
                <c:pt idx="1188">
                  <c:v>40919</c:v>
                </c:pt>
                <c:pt idx="1189">
                  <c:v>40918</c:v>
                </c:pt>
                <c:pt idx="1190">
                  <c:v>40917</c:v>
                </c:pt>
                <c:pt idx="1191">
                  <c:v>40914</c:v>
                </c:pt>
                <c:pt idx="1192">
                  <c:v>40913</c:v>
                </c:pt>
                <c:pt idx="1193">
                  <c:v>40912</c:v>
                </c:pt>
                <c:pt idx="1194">
                  <c:v>40911</c:v>
                </c:pt>
                <c:pt idx="1195">
                  <c:v>40910</c:v>
                </c:pt>
                <c:pt idx="1196">
                  <c:v>40907</c:v>
                </c:pt>
                <c:pt idx="1197">
                  <c:v>40906</c:v>
                </c:pt>
                <c:pt idx="1198">
                  <c:v>40905</c:v>
                </c:pt>
                <c:pt idx="1199">
                  <c:v>40904</c:v>
                </c:pt>
                <c:pt idx="1200">
                  <c:v>40903</c:v>
                </c:pt>
                <c:pt idx="1201">
                  <c:v>40900</c:v>
                </c:pt>
                <c:pt idx="1202">
                  <c:v>40899</c:v>
                </c:pt>
                <c:pt idx="1203">
                  <c:v>40898</c:v>
                </c:pt>
                <c:pt idx="1204">
                  <c:v>40897</c:v>
                </c:pt>
                <c:pt idx="1205">
                  <c:v>40896</c:v>
                </c:pt>
                <c:pt idx="1206">
                  <c:v>40893</c:v>
                </c:pt>
                <c:pt idx="1207">
                  <c:v>40892</c:v>
                </c:pt>
                <c:pt idx="1208">
                  <c:v>40891</c:v>
                </c:pt>
                <c:pt idx="1209">
                  <c:v>40890</c:v>
                </c:pt>
                <c:pt idx="1210">
                  <c:v>40889</c:v>
                </c:pt>
                <c:pt idx="1211">
                  <c:v>40886</c:v>
                </c:pt>
                <c:pt idx="1212">
                  <c:v>40885</c:v>
                </c:pt>
                <c:pt idx="1213">
                  <c:v>40884</c:v>
                </c:pt>
                <c:pt idx="1214">
                  <c:v>40883</c:v>
                </c:pt>
                <c:pt idx="1215">
                  <c:v>40882</c:v>
                </c:pt>
                <c:pt idx="1216">
                  <c:v>40879</c:v>
                </c:pt>
                <c:pt idx="1217">
                  <c:v>40878</c:v>
                </c:pt>
                <c:pt idx="1218">
                  <c:v>40877</c:v>
                </c:pt>
                <c:pt idx="1219">
                  <c:v>40876</c:v>
                </c:pt>
                <c:pt idx="1220">
                  <c:v>40875</c:v>
                </c:pt>
                <c:pt idx="1221">
                  <c:v>40872</c:v>
                </c:pt>
                <c:pt idx="1222">
                  <c:v>40871</c:v>
                </c:pt>
                <c:pt idx="1223">
                  <c:v>40870</c:v>
                </c:pt>
                <c:pt idx="1224">
                  <c:v>40869</c:v>
                </c:pt>
                <c:pt idx="1225">
                  <c:v>40868</c:v>
                </c:pt>
                <c:pt idx="1226">
                  <c:v>40865</c:v>
                </c:pt>
                <c:pt idx="1227">
                  <c:v>40864</c:v>
                </c:pt>
                <c:pt idx="1228">
                  <c:v>40863</c:v>
                </c:pt>
                <c:pt idx="1229">
                  <c:v>40862</c:v>
                </c:pt>
                <c:pt idx="1230">
                  <c:v>40861</c:v>
                </c:pt>
                <c:pt idx="1231">
                  <c:v>40858</c:v>
                </c:pt>
                <c:pt idx="1232">
                  <c:v>40857</c:v>
                </c:pt>
                <c:pt idx="1233">
                  <c:v>40856</c:v>
                </c:pt>
                <c:pt idx="1234">
                  <c:v>40855</c:v>
                </c:pt>
                <c:pt idx="1235">
                  <c:v>40854</c:v>
                </c:pt>
                <c:pt idx="1236">
                  <c:v>40851</c:v>
                </c:pt>
                <c:pt idx="1237">
                  <c:v>40850</c:v>
                </c:pt>
                <c:pt idx="1238">
                  <c:v>40849</c:v>
                </c:pt>
                <c:pt idx="1239">
                  <c:v>40848</c:v>
                </c:pt>
                <c:pt idx="1240">
                  <c:v>40847</c:v>
                </c:pt>
                <c:pt idx="1241">
                  <c:v>40844</c:v>
                </c:pt>
                <c:pt idx="1242">
                  <c:v>40843</c:v>
                </c:pt>
                <c:pt idx="1243">
                  <c:v>40842</c:v>
                </c:pt>
                <c:pt idx="1244">
                  <c:v>40841</c:v>
                </c:pt>
                <c:pt idx="1245">
                  <c:v>40840</c:v>
                </c:pt>
                <c:pt idx="1246">
                  <c:v>40837</c:v>
                </c:pt>
                <c:pt idx="1247">
                  <c:v>40836</c:v>
                </c:pt>
                <c:pt idx="1248">
                  <c:v>40835</c:v>
                </c:pt>
                <c:pt idx="1249">
                  <c:v>40834</c:v>
                </c:pt>
                <c:pt idx="1250">
                  <c:v>40833</c:v>
                </c:pt>
                <c:pt idx="1251">
                  <c:v>40830</c:v>
                </c:pt>
                <c:pt idx="1252">
                  <c:v>40829</c:v>
                </c:pt>
                <c:pt idx="1253">
                  <c:v>40828</c:v>
                </c:pt>
                <c:pt idx="1254">
                  <c:v>40827</c:v>
                </c:pt>
                <c:pt idx="1255">
                  <c:v>40826</c:v>
                </c:pt>
                <c:pt idx="1256">
                  <c:v>40823</c:v>
                </c:pt>
                <c:pt idx="1257">
                  <c:v>40822</c:v>
                </c:pt>
                <c:pt idx="1258">
                  <c:v>40821</c:v>
                </c:pt>
                <c:pt idx="1259">
                  <c:v>40820</c:v>
                </c:pt>
                <c:pt idx="1260">
                  <c:v>40819</c:v>
                </c:pt>
                <c:pt idx="1261">
                  <c:v>40816</c:v>
                </c:pt>
                <c:pt idx="1262">
                  <c:v>40815</c:v>
                </c:pt>
                <c:pt idx="1263">
                  <c:v>40814</c:v>
                </c:pt>
                <c:pt idx="1264">
                  <c:v>40813</c:v>
                </c:pt>
                <c:pt idx="1265">
                  <c:v>40812</c:v>
                </c:pt>
                <c:pt idx="1266">
                  <c:v>40809</c:v>
                </c:pt>
                <c:pt idx="1267">
                  <c:v>40808</c:v>
                </c:pt>
                <c:pt idx="1268">
                  <c:v>40807</c:v>
                </c:pt>
                <c:pt idx="1269">
                  <c:v>40806</c:v>
                </c:pt>
                <c:pt idx="1270">
                  <c:v>40805</c:v>
                </c:pt>
                <c:pt idx="1271">
                  <c:v>40802</c:v>
                </c:pt>
                <c:pt idx="1272">
                  <c:v>40801</c:v>
                </c:pt>
                <c:pt idx="1273">
                  <c:v>40800</c:v>
                </c:pt>
                <c:pt idx="1274">
                  <c:v>40799</c:v>
                </c:pt>
                <c:pt idx="1275">
                  <c:v>40798</c:v>
                </c:pt>
                <c:pt idx="1276">
                  <c:v>40795</c:v>
                </c:pt>
                <c:pt idx="1277">
                  <c:v>40794</c:v>
                </c:pt>
                <c:pt idx="1278">
                  <c:v>40793</c:v>
                </c:pt>
                <c:pt idx="1279">
                  <c:v>40792</c:v>
                </c:pt>
                <c:pt idx="1280">
                  <c:v>40791</c:v>
                </c:pt>
                <c:pt idx="1281">
                  <c:v>40788</c:v>
                </c:pt>
                <c:pt idx="1282">
                  <c:v>40787</c:v>
                </c:pt>
                <c:pt idx="1283">
                  <c:v>40786</c:v>
                </c:pt>
                <c:pt idx="1284">
                  <c:v>40785</c:v>
                </c:pt>
                <c:pt idx="1285">
                  <c:v>40784</c:v>
                </c:pt>
                <c:pt idx="1286">
                  <c:v>40781</c:v>
                </c:pt>
                <c:pt idx="1287">
                  <c:v>40780</c:v>
                </c:pt>
                <c:pt idx="1288">
                  <c:v>40779</c:v>
                </c:pt>
                <c:pt idx="1289">
                  <c:v>40778</c:v>
                </c:pt>
                <c:pt idx="1290">
                  <c:v>40777</c:v>
                </c:pt>
                <c:pt idx="1291">
                  <c:v>40774</c:v>
                </c:pt>
                <c:pt idx="1292">
                  <c:v>40773</c:v>
                </c:pt>
                <c:pt idx="1293">
                  <c:v>40772</c:v>
                </c:pt>
                <c:pt idx="1294">
                  <c:v>40771</c:v>
                </c:pt>
                <c:pt idx="1295">
                  <c:v>40770</c:v>
                </c:pt>
                <c:pt idx="1296">
                  <c:v>40767</c:v>
                </c:pt>
                <c:pt idx="1297">
                  <c:v>40766</c:v>
                </c:pt>
                <c:pt idx="1298">
                  <c:v>40765</c:v>
                </c:pt>
                <c:pt idx="1299">
                  <c:v>40764</c:v>
                </c:pt>
                <c:pt idx="1300">
                  <c:v>40763</c:v>
                </c:pt>
                <c:pt idx="1301">
                  <c:v>40760</c:v>
                </c:pt>
                <c:pt idx="1302">
                  <c:v>40759</c:v>
                </c:pt>
                <c:pt idx="1303">
                  <c:v>40758</c:v>
                </c:pt>
                <c:pt idx="1304">
                  <c:v>40757</c:v>
                </c:pt>
                <c:pt idx="1305">
                  <c:v>40756</c:v>
                </c:pt>
                <c:pt idx="1306">
                  <c:v>40753</c:v>
                </c:pt>
                <c:pt idx="1307">
                  <c:v>40752</c:v>
                </c:pt>
                <c:pt idx="1308">
                  <c:v>40751</c:v>
                </c:pt>
                <c:pt idx="1309">
                  <c:v>40750</c:v>
                </c:pt>
                <c:pt idx="1310">
                  <c:v>40749</c:v>
                </c:pt>
                <c:pt idx="1311">
                  <c:v>40746</c:v>
                </c:pt>
                <c:pt idx="1312">
                  <c:v>40745</c:v>
                </c:pt>
                <c:pt idx="1313">
                  <c:v>40744</c:v>
                </c:pt>
                <c:pt idx="1314">
                  <c:v>40743</c:v>
                </c:pt>
                <c:pt idx="1315">
                  <c:v>40742</c:v>
                </c:pt>
                <c:pt idx="1316">
                  <c:v>40739</c:v>
                </c:pt>
                <c:pt idx="1317">
                  <c:v>40738</c:v>
                </c:pt>
                <c:pt idx="1318">
                  <c:v>40737</c:v>
                </c:pt>
                <c:pt idx="1319">
                  <c:v>40736</c:v>
                </c:pt>
                <c:pt idx="1320">
                  <c:v>40735</c:v>
                </c:pt>
                <c:pt idx="1321">
                  <c:v>40732</c:v>
                </c:pt>
                <c:pt idx="1322">
                  <c:v>40731</c:v>
                </c:pt>
                <c:pt idx="1323">
                  <c:v>40730</c:v>
                </c:pt>
                <c:pt idx="1324">
                  <c:v>40729</c:v>
                </c:pt>
                <c:pt idx="1325">
                  <c:v>40728</c:v>
                </c:pt>
                <c:pt idx="1326">
                  <c:v>40725</c:v>
                </c:pt>
                <c:pt idx="1327">
                  <c:v>40724</c:v>
                </c:pt>
                <c:pt idx="1328">
                  <c:v>40723</c:v>
                </c:pt>
                <c:pt idx="1329">
                  <c:v>40722</c:v>
                </c:pt>
                <c:pt idx="1330">
                  <c:v>40721</c:v>
                </c:pt>
                <c:pt idx="1331">
                  <c:v>40718</c:v>
                </c:pt>
                <c:pt idx="1332">
                  <c:v>40717</c:v>
                </c:pt>
                <c:pt idx="1333">
                  <c:v>40716</c:v>
                </c:pt>
                <c:pt idx="1334">
                  <c:v>40715</c:v>
                </c:pt>
                <c:pt idx="1335">
                  <c:v>40714</c:v>
                </c:pt>
                <c:pt idx="1336">
                  <c:v>40711</c:v>
                </c:pt>
                <c:pt idx="1337">
                  <c:v>40710</c:v>
                </c:pt>
                <c:pt idx="1338">
                  <c:v>40709</c:v>
                </c:pt>
                <c:pt idx="1339">
                  <c:v>40708</c:v>
                </c:pt>
                <c:pt idx="1340">
                  <c:v>40707</c:v>
                </c:pt>
                <c:pt idx="1341">
                  <c:v>40704</c:v>
                </c:pt>
                <c:pt idx="1342">
                  <c:v>40703</c:v>
                </c:pt>
                <c:pt idx="1343">
                  <c:v>40702</c:v>
                </c:pt>
                <c:pt idx="1344">
                  <c:v>40701</c:v>
                </c:pt>
                <c:pt idx="1345">
                  <c:v>40700</c:v>
                </c:pt>
                <c:pt idx="1346">
                  <c:v>40697</c:v>
                </c:pt>
                <c:pt idx="1347">
                  <c:v>40696</c:v>
                </c:pt>
                <c:pt idx="1348">
                  <c:v>40695</c:v>
                </c:pt>
                <c:pt idx="1349">
                  <c:v>40694</c:v>
                </c:pt>
                <c:pt idx="1350">
                  <c:v>40693</c:v>
                </c:pt>
                <c:pt idx="1351">
                  <c:v>40690</c:v>
                </c:pt>
                <c:pt idx="1352">
                  <c:v>40689</c:v>
                </c:pt>
                <c:pt idx="1353">
                  <c:v>40688</c:v>
                </c:pt>
                <c:pt idx="1354">
                  <c:v>40687</c:v>
                </c:pt>
                <c:pt idx="1355">
                  <c:v>40686</c:v>
                </c:pt>
                <c:pt idx="1356">
                  <c:v>40683</c:v>
                </c:pt>
                <c:pt idx="1357">
                  <c:v>40682</c:v>
                </c:pt>
                <c:pt idx="1358">
                  <c:v>40681</c:v>
                </c:pt>
                <c:pt idx="1359">
                  <c:v>40680</c:v>
                </c:pt>
                <c:pt idx="1360">
                  <c:v>40679</c:v>
                </c:pt>
                <c:pt idx="1361">
                  <c:v>40676</c:v>
                </c:pt>
                <c:pt idx="1362">
                  <c:v>40675</c:v>
                </c:pt>
                <c:pt idx="1363">
                  <c:v>40674</c:v>
                </c:pt>
                <c:pt idx="1364">
                  <c:v>40673</c:v>
                </c:pt>
                <c:pt idx="1365">
                  <c:v>40672</c:v>
                </c:pt>
                <c:pt idx="1366">
                  <c:v>40669</c:v>
                </c:pt>
                <c:pt idx="1367">
                  <c:v>40668</c:v>
                </c:pt>
                <c:pt idx="1368">
                  <c:v>40667</c:v>
                </c:pt>
                <c:pt idx="1369">
                  <c:v>40666</c:v>
                </c:pt>
                <c:pt idx="1370">
                  <c:v>40665</c:v>
                </c:pt>
                <c:pt idx="1371">
                  <c:v>40662</c:v>
                </c:pt>
                <c:pt idx="1372">
                  <c:v>40661</c:v>
                </c:pt>
                <c:pt idx="1373">
                  <c:v>40660</c:v>
                </c:pt>
                <c:pt idx="1374">
                  <c:v>40659</c:v>
                </c:pt>
                <c:pt idx="1375">
                  <c:v>40658</c:v>
                </c:pt>
                <c:pt idx="1376">
                  <c:v>40655</c:v>
                </c:pt>
                <c:pt idx="1377">
                  <c:v>40654</c:v>
                </c:pt>
                <c:pt idx="1378">
                  <c:v>40653</c:v>
                </c:pt>
                <c:pt idx="1379">
                  <c:v>40652</c:v>
                </c:pt>
                <c:pt idx="1380">
                  <c:v>40651</c:v>
                </c:pt>
                <c:pt idx="1381">
                  <c:v>40648</c:v>
                </c:pt>
                <c:pt idx="1382">
                  <c:v>40647</c:v>
                </c:pt>
                <c:pt idx="1383">
                  <c:v>40646</c:v>
                </c:pt>
                <c:pt idx="1384">
                  <c:v>40645</c:v>
                </c:pt>
                <c:pt idx="1385">
                  <c:v>40644</c:v>
                </c:pt>
                <c:pt idx="1386">
                  <c:v>40641</c:v>
                </c:pt>
                <c:pt idx="1387">
                  <c:v>40640</c:v>
                </c:pt>
                <c:pt idx="1388">
                  <c:v>40639</c:v>
                </c:pt>
                <c:pt idx="1389">
                  <c:v>40638</c:v>
                </c:pt>
                <c:pt idx="1390">
                  <c:v>40637</c:v>
                </c:pt>
                <c:pt idx="1391">
                  <c:v>40634</c:v>
                </c:pt>
                <c:pt idx="1392">
                  <c:v>40633</c:v>
                </c:pt>
                <c:pt idx="1393">
                  <c:v>40632</c:v>
                </c:pt>
                <c:pt idx="1394">
                  <c:v>40631</c:v>
                </c:pt>
                <c:pt idx="1395">
                  <c:v>40630</c:v>
                </c:pt>
                <c:pt idx="1396">
                  <c:v>40627</c:v>
                </c:pt>
                <c:pt idx="1397">
                  <c:v>40626</c:v>
                </c:pt>
                <c:pt idx="1398">
                  <c:v>40625</c:v>
                </c:pt>
                <c:pt idx="1399">
                  <c:v>40624</c:v>
                </c:pt>
                <c:pt idx="1400">
                  <c:v>40623</c:v>
                </c:pt>
                <c:pt idx="1401">
                  <c:v>40620</c:v>
                </c:pt>
                <c:pt idx="1402">
                  <c:v>40619</c:v>
                </c:pt>
                <c:pt idx="1403">
                  <c:v>40618</c:v>
                </c:pt>
                <c:pt idx="1404">
                  <c:v>40617</c:v>
                </c:pt>
                <c:pt idx="1405">
                  <c:v>40616</c:v>
                </c:pt>
                <c:pt idx="1406">
                  <c:v>40613</c:v>
                </c:pt>
                <c:pt idx="1407">
                  <c:v>40612</c:v>
                </c:pt>
                <c:pt idx="1408">
                  <c:v>40611</c:v>
                </c:pt>
                <c:pt idx="1409">
                  <c:v>40610</c:v>
                </c:pt>
                <c:pt idx="1410">
                  <c:v>40609</c:v>
                </c:pt>
                <c:pt idx="1411">
                  <c:v>40606</c:v>
                </c:pt>
                <c:pt idx="1412">
                  <c:v>40605</c:v>
                </c:pt>
                <c:pt idx="1413">
                  <c:v>40604</c:v>
                </c:pt>
                <c:pt idx="1414">
                  <c:v>40603</c:v>
                </c:pt>
                <c:pt idx="1415">
                  <c:v>40602</c:v>
                </c:pt>
                <c:pt idx="1416">
                  <c:v>40599</c:v>
                </c:pt>
                <c:pt idx="1417">
                  <c:v>40598</c:v>
                </c:pt>
                <c:pt idx="1418">
                  <c:v>40597</c:v>
                </c:pt>
                <c:pt idx="1419">
                  <c:v>40596</c:v>
                </c:pt>
                <c:pt idx="1420">
                  <c:v>40595</c:v>
                </c:pt>
                <c:pt idx="1421">
                  <c:v>40592</c:v>
                </c:pt>
                <c:pt idx="1422">
                  <c:v>40591</c:v>
                </c:pt>
                <c:pt idx="1423">
                  <c:v>40590</c:v>
                </c:pt>
                <c:pt idx="1424">
                  <c:v>40589</c:v>
                </c:pt>
                <c:pt idx="1425">
                  <c:v>40588</c:v>
                </c:pt>
                <c:pt idx="1426">
                  <c:v>40585</c:v>
                </c:pt>
                <c:pt idx="1427">
                  <c:v>40584</c:v>
                </c:pt>
                <c:pt idx="1428">
                  <c:v>40583</c:v>
                </c:pt>
                <c:pt idx="1429">
                  <c:v>40582</c:v>
                </c:pt>
                <c:pt idx="1430">
                  <c:v>40581</c:v>
                </c:pt>
                <c:pt idx="1431">
                  <c:v>40578</c:v>
                </c:pt>
                <c:pt idx="1432">
                  <c:v>40577</c:v>
                </c:pt>
                <c:pt idx="1433">
                  <c:v>40576</c:v>
                </c:pt>
                <c:pt idx="1434">
                  <c:v>40575</c:v>
                </c:pt>
                <c:pt idx="1435">
                  <c:v>40574</c:v>
                </c:pt>
                <c:pt idx="1436">
                  <c:v>40571</c:v>
                </c:pt>
                <c:pt idx="1437">
                  <c:v>40570</c:v>
                </c:pt>
                <c:pt idx="1438">
                  <c:v>40569</c:v>
                </c:pt>
                <c:pt idx="1439">
                  <c:v>40568</c:v>
                </c:pt>
                <c:pt idx="1440">
                  <c:v>40567</c:v>
                </c:pt>
                <c:pt idx="1441">
                  <c:v>40564</c:v>
                </c:pt>
                <c:pt idx="1442">
                  <c:v>40563</c:v>
                </c:pt>
                <c:pt idx="1443">
                  <c:v>40562</c:v>
                </c:pt>
                <c:pt idx="1444">
                  <c:v>40561</c:v>
                </c:pt>
                <c:pt idx="1445">
                  <c:v>40560</c:v>
                </c:pt>
                <c:pt idx="1446">
                  <c:v>40557</c:v>
                </c:pt>
                <c:pt idx="1447">
                  <c:v>40556</c:v>
                </c:pt>
                <c:pt idx="1448">
                  <c:v>40555</c:v>
                </c:pt>
                <c:pt idx="1449">
                  <c:v>40554</c:v>
                </c:pt>
                <c:pt idx="1450">
                  <c:v>40553</c:v>
                </c:pt>
                <c:pt idx="1451">
                  <c:v>40550</c:v>
                </c:pt>
                <c:pt idx="1452">
                  <c:v>40549</c:v>
                </c:pt>
                <c:pt idx="1453">
                  <c:v>40548</c:v>
                </c:pt>
                <c:pt idx="1454">
                  <c:v>40547</c:v>
                </c:pt>
                <c:pt idx="1455">
                  <c:v>40546</c:v>
                </c:pt>
                <c:pt idx="1456">
                  <c:v>40543</c:v>
                </c:pt>
                <c:pt idx="1457">
                  <c:v>40542</c:v>
                </c:pt>
                <c:pt idx="1458">
                  <c:v>40541</c:v>
                </c:pt>
                <c:pt idx="1459">
                  <c:v>40540</c:v>
                </c:pt>
                <c:pt idx="1460">
                  <c:v>40539</c:v>
                </c:pt>
                <c:pt idx="1461">
                  <c:v>40536</c:v>
                </c:pt>
                <c:pt idx="1462">
                  <c:v>40535</c:v>
                </c:pt>
                <c:pt idx="1463">
                  <c:v>40534</c:v>
                </c:pt>
                <c:pt idx="1464">
                  <c:v>40533</c:v>
                </c:pt>
                <c:pt idx="1465">
                  <c:v>40532</c:v>
                </c:pt>
                <c:pt idx="1466">
                  <c:v>40529</c:v>
                </c:pt>
                <c:pt idx="1467">
                  <c:v>40528</c:v>
                </c:pt>
                <c:pt idx="1468">
                  <c:v>40527</c:v>
                </c:pt>
                <c:pt idx="1469">
                  <c:v>40526</c:v>
                </c:pt>
                <c:pt idx="1470">
                  <c:v>40525</c:v>
                </c:pt>
                <c:pt idx="1471">
                  <c:v>40522</c:v>
                </c:pt>
                <c:pt idx="1472">
                  <c:v>40521</c:v>
                </c:pt>
                <c:pt idx="1473">
                  <c:v>40520</c:v>
                </c:pt>
                <c:pt idx="1474">
                  <c:v>40519</c:v>
                </c:pt>
                <c:pt idx="1475">
                  <c:v>40518</c:v>
                </c:pt>
                <c:pt idx="1476">
                  <c:v>40515</c:v>
                </c:pt>
                <c:pt idx="1477">
                  <c:v>40514</c:v>
                </c:pt>
                <c:pt idx="1478">
                  <c:v>40513</c:v>
                </c:pt>
                <c:pt idx="1479">
                  <c:v>40512</c:v>
                </c:pt>
                <c:pt idx="1480">
                  <c:v>40511</c:v>
                </c:pt>
                <c:pt idx="1481">
                  <c:v>40508</c:v>
                </c:pt>
                <c:pt idx="1482">
                  <c:v>40507</c:v>
                </c:pt>
                <c:pt idx="1483">
                  <c:v>40506</c:v>
                </c:pt>
                <c:pt idx="1484">
                  <c:v>40505</c:v>
                </c:pt>
                <c:pt idx="1485">
                  <c:v>40504</c:v>
                </c:pt>
                <c:pt idx="1486">
                  <c:v>40501</c:v>
                </c:pt>
                <c:pt idx="1487">
                  <c:v>40500</c:v>
                </c:pt>
                <c:pt idx="1488">
                  <c:v>40499</c:v>
                </c:pt>
                <c:pt idx="1489">
                  <c:v>40498</c:v>
                </c:pt>
                <c:pt idx="1490">
                  <c:v>40497</c:v>
                </c:pt>
                <c:pt idx="1491">
                  <c:v>40494</c:v>
                </c:pt>
                <c:pt idx="1492">
                  <c:v>40493</c:v>
                </c:pt>
                <c:pt idx="1493">
                  <c:v>40492</c:v>
                </c:pt>
                <c:pt idx="1494">
                  <c:v>40491</c:v>
                </c:pt>
                <c:pt idx="1495">
                  <c:v>40490</c:v>
                </c:pt>
                <c:pt idx="1496">
                  <c:v>40487</c:v>
                </c:pt>
                <c:pt idx="1497">
                  <c:v>40486</c:v>
                </c:pt>
                <c:pt idx="1498">
                  <c:v>40485</c:v>
                </c:pt>
                <c:pt idx="1499">
                  <c:v>40484</c:v>
                </c:pt>
                <c:pt idx="1500">
                  <c:v>40483</c:v>
                </c:pt>
                <c:pt idx="1501">
                  <c:v>40480</c:v>
                </c:pt>
                <c:pt idx="1502">
                  <c:v>40479</c:v>
                </c:pt>
                <c:pt idx="1503">
                  <c:v>40478</c:v>
                </c:pt>
                <c:pt idx="1504">
                  <c:v>40477</c:v>
                </c:pt>
                <c:pt idx="1505">
                  <c:v>40476</c:v>
                </c:pt>
                <c:pt idx="1506">
                  <c:v>40473</c:v>
                </c:pt>
                <c:pt idx="1507">
                  <c:v>40472</c:v>
                </c:pt>
                <c:pt idx="1508">
                  <c:v>40471</c:v>
                </c:pt>
                <c:pt idx="1509">
                  <c:v>40470</c:v>
                </c:pt>
                <c:pt idx="1510">
                  <c:v>40469</c:v>
                </c:pt>
                <c:pt idx="1511">
                  <c:v>40466</c:v>
                </c:pt>
                <c:pt idx="1512">
                  <c:v>40465</c:v>
                </c:pt>
                <c:pt idx="1513">
                  <c:v>40464</c:v>
                </c:pt>
                <c:pt idx="1514">
                  <c:v>40463</c:v>
                </c:pt>
                <c:pt idx="1515">
                  <c:v>40462</c:v>
                </c:pt>
                <c:pt idx="1516">
                  <c:v>40459</c:v>
                </c:pt>
                <c:pt idx="1517">
                  <c:v>40458</c:v>
                </c:pt>
                <c:pt idx="1518">
                  <c:v>40457</c:v>
                </c:pt>
                <c:pt idx="1519">
                  <c:v>40456</c:v>
                </c:pt>
                <c:pt idx="1520">
                  <c:v>40455</c:v>
                </c:pt>
                <c:pt idx="1521">
                  <c:v>40452</c:v>
                </c:pt>
                <c:pt idx="1522">
                  <c:v>40451</c:v>
                </c:pt>
                <c:pt idx="1523">
                  <c:v>40450</c:v>
                </c:pt>
                <c:pt idx="1524">
                  <c:v>40449</c:v>
                </c:pt>
                <c:pt idx="1525">
                  <c:v>40448</c:v>
                </c:pt>
                <c:pt idx="1526">
                  <c:v>40445</c:v>
                </c:pt>
                <c:pt idx="1527">
                  <c:v>40444</c:v>
                </c:pt>
                <c:pt idx="1528">
                  <c:v>40443</c:v>
                </c:pt>
                <c:pt idx="1529">
                  <c:v>40442</c:v>
                </c:pt>
                <c:pt idx="1530">
                  <c:v>40441</c:v>
                </c:pt>
                <c:pt idx="1531">
                  <c:v>40438</c:v>
                </c:pt>
                <c:pt idx="1532">
                  <c:v>40437</c:v>
                </c:pt>
                <c:pt idx="1533">
                  <c:v>40436</c:v>
                </c:pt>
                <c:pt idx="1534">
                  <c:v>40435</c:v>
                </c:pt>
                <c:pt idx="1535">
                  <c:v>40434</c:v>
                </c:pt>
                <c:pt idx="1536">
                  <c:v>40431</c:v>
                </c:pt>
                <c:pt idx="1537">
                  <c:v>40430</c:v>
                </c:pt>
                <c:pt idx="1538">
                  <c:v>40429</c:v>
                </c:pt>
                <c:pt idx="1539">
                  <c:v>40428</c:v>
                </c:pt>
                <c:pt idx="1540">
                  <c:v>40427</c:v>
                </c:pt>
                <c:pt idx="1541">
                  <c:v>40424</c:v>
                </c:pt>
                <c:pt idx="1542">
                  <c:v>40423</c:v>
                </c:pt>
                <c:pt idx="1543">
                  <c:v>40422</c:v>
                </c:pt>
                <c:pt idx="1544">
                  <c:v>40421</c:v>
                </c:pt>
                <c:pt idx="1545">
                  <c:v>40420</c:v>
                </c:pt>
                <c:pt idx="1546">
                  <c:v>40417</c:v>
                </c:pt>
                <c:pt idx="1547">
                  <c:v>40416</c:v>
                </c:pt>
                <c:pt idx="1548">
                  <c:v>40415</c:v>
                </c:pt>
                <c:pt idx="1549">
                  <c:v>40414</c:v>
                </c:pt>
                <c:pt idx="1550">
                  <c:v>40413</c:v>
                </c:pt>
                <c:pt idx="1551">
                  <c:v>40410</c:v>
                </c:pt>
                <c:pt idx="1552">
                  <c:v>40409</c:v>
                </c:pt>
                <c:pt idx="1553">
                  <c:v>40408</c:v>
                </c:pt>
                <c:pt idx="1554">
                  <c:v>40407</c:v>
                </c:pt>
                <c:pt idx="1555">
                  <c:v>40406</c:v>
                </c:pt>
                <c:pt idx="1556">
                  <c:v>40403</c:v>
                </c:pt>
                <c:pt idx="1557">
                  <c:v>40402</c:v>
                </c:pt>
                <c:pt idx="1558">
                  <c:v>40401</c:v>
                </c:pt>
                <c:pt idx="1559">
                  <c:v>40400</c:v>
                </c:pt>
                <c:pt idx="1560">
                  <c:v>40399</c:v>
                </c:pt>
                <c:pt idx="1561">
                  <c:v>40396</c:v>
                </c:pt>
                <c:pt idx="1562">
                  <c:v>40395</c:v>
                </c:pt>
                <c:pt idx="1563">
                  <c:v>40394</c:v>
                </c:pt>
                <c:pt idx="1564">
                  <c:v>40393</c:v>
                </c:pt>
                <c:pt idx="1565">
                  <c:v>40392</c:v>
                </c:pt>
                <c:pt idx="1566">
                  <c:v>40389</c:v>
                </c:pt>
                <c:pt idx="1567">
                  <c:v>40388</c:v>
                </c:pt>
                <c:pt idx="1568">
                  <c:v>40387</c:v>
                </c:pt>
                <c:pt idx="1569">
                  <c:v>40386</c:v>
                </c:pt>
                <c:pt idx="1570">
                  <c:v>40385</c:v>
                </c:pt>
                <c:pt idx="1571">
                  <c:v>40382</c:v>
                </c:pt>
                <c:pt idx="1572">
                  <c:v>40381</c:v>
                </c:pt>
                <c:pt idx="1573">
                  <c:v>40380</c:v>
                </c:pt>
                <c:pt idx="1574">
                  <c:v>40379</c:v>
                </c:pt>
                <c:pt idx="1575">
                  <c:v>40378</c:v>
                </c:pt>
                <c:pt idx="1576">
                  <c:v>40375</c:v>
                </c:pt>
                <c:pt idx="1577">
                  <c:v>40374</c:v>
                </c:pt>
                <c:pt idx="1578">
                  <c:v>40373</c:v>
                </c:pt>
                <c:pt idx="1579">
                  <c:v>40372</c:v>
                </c:pt>
                <c:pt idx="1580">
                  <c:v>40371</c:v>
                </c:pt>
                <c:pt idx="1581">
                  <c:v>40368</c:v>
                </c:pt>
                <c:pt idx="1582">
                  <c:v>40367</c:v>
                </c:pt>
                <c:pt idx="1583">
                  <c:v>40366</c:v>
                </c:pt>
                <c:pt idx="1584">
                  <c:v>40365</c:v>
                </c:pt>
                <c:pt idx="1585">
                  <c:v>40364</c:v>
                </c:pt>
                <c:pt idx="1586">
                  <c:v>40361</c:v>
                </c:pt>
                <c:pt idx="1587">
                  <c:v>40360</c:v>
                </c:pt>
                <c:pt idx="1588">
                  <c:v>40359</c:v>
                </c:pt>
                <c:pt idx="1589">
                  <c:v>40358</c:v>
                </c:pt>
                <c:pt idx="1590">
                  <c:v>40357</c:v>
                </c:pt>
                <c:pt idx="1591">
                  <c:v>40354</c:v>
                </c:pt>
                <c:pt idx="1592">
                  <c:v>40353</c:v>
                </c:pt>
                <c:pt idx="1593">
                  <c:v>40352</c:v>
                </c:pt>
                <c:pt idx="1594">
                  <c:v>40351</c:v>
                </c:pt>
                <c:pt idx="1595">
                  <c:v>40350</c:v>
                </c:pt>
                <c:pt idx="1596">
                  <c:v>40347</c:v>
                </c:pt>
                <c:pt idx="1597">
                  <c:v>40346</c:v>
                </c:pt>
                <c:pt idx="1598">
                  <c:v>40345</c:v>
                </c:pt>
                <c:pt idx="1599">
                  <c:v>40344</c:v>
                </c:pt>
                <c:pt idx="1600">
                  <c:v>40343</c:v>
                </c:pt>
                <c:pt idx="1601">
                  <c:v>40340</c:v>
                </c:pt>
                <c:pt idx="1602">
                  <c:v>40339</c:v>
                </c:pt>
                <c:pt idx="1603">
                  <c:v>40338</c:v>
                </c:pt>
                <c:pt idx="1604">
                  <c:v>40337</c:v>
                </c:pt>
                <c:pt idx="1605">
                  <c:v>40336</c:v>
                </c:pt>
                <c:pt idx="1606">
                  <c:v>40333</c:v>
                </c:pt>
                <c:pt idx="1607">
                  <c:v>40332</c:v>
                </c:pt>
                <c:pt idx="1608">
                  <c:v>40331</c:v>
                </c:pt>
                <c:pt idx="1609">
                  <c:v>40330</c:v>
                </c:pt>
                <c:pt idx="1610">
                  <c:v>40329</c:v>
                </c:pt>
                <c:pt idx="1611">
                  <c:v>40326</c:v>
                </c:pt>
                <c:pt idx="1612">
                  <c:v>40325</c:v>
                </c:pt>
                <c:pt idx="1613">
                  <c:v>40324</c:v>
                </c:pt>
                <c:pt idx="1614">
                  <c:v>40323</c:v>
                </c:pt>
                <c:pt idx="1615">
                  <c:v>40322</c:v>
                </c:pt>
                <c:pt idx="1616">
                  <c:v>40319</c:v>
                </c:pt>
                <c:pt idx="1617">
                  <c:v>40318</c:v>
                </c:pt>
                <c:pt idx="1618">
                  <c:v>40317</c:v>
                </c:pt>
                <c:pt idx="1619">
                  <c:v>40316</c:v>
                </c:pt>
                <c:pt idx="1620">
                  <c:v>40315</c:v>
                </c:pt>
                <c:pt idx="1621">
                  <c:v>40312</c:v>
                </c:pt>
                <c:pt idx="1622">
                  <c:v>40311</c:v>
                </c:pt>
                <c:pt idx="1623">
                  <c:v>40310</c:v>
                </c:pt>
                <c:pt idx="1624">
                  <c:v>40309</c:v>
                </c:pt>
                <c:pt idx="1625">
                  <c:v>40308</c:v>
                </c:pt>
                <c:pt idx="1626">
                  <c:v>40305</c:v>
                </c:pt>
                <c:pt idx="1627">
                  <c:v>40304</c:v>
                </c:pt>
                <c:pt idx="1628">
                  <c:v>40303</c:v>
                </c:pt>
                <c:pt idx="1629">
                  <c:v>40302</c:v>
                </c:pt>
                <c:pt idx="1630">
                  <c:v>40301</c:v>
                </c:pt>
                <c:pt idx="1631">
                  <c:v>40298</c:v>
                </c:pt>
                <c:pt idx="1632">
                  <c:v>40297</c:v>
                </c:pt>
                <c:pt idx="1633">
                  <c:v>40296</c:v>
                </c:pt>
                <c:pt idx="1634">
                  <c:v>40295</c:v>
                </c:pt>
              </c:numCache>
            </c:numRef>
          </c:cat>
          <c:val>
            <c:numRef>
              <c:f>Sheet1!$D$2:$D$1636</c:f>
              <c:numCache>
                <c:formatCode>General</c:formatCode>
                <c:ptCount val="1635"/>
                <c:pt idx="0">
                  <c:v>19.0838</c:v>
                </c:pt>
                <c:pt idx="1">
                  <c:v>19.0838</c:v>
                </c:pt>
                <c:pt idx="2">
                  <c:v>19.0838</c:v>
                </c:pt>
                <c:pt idx="3">
                  <c:v>19.0838</c:v>
                </c:pt>
                <c:pt idx="4">
                  <c:v>19.0838</c:v>
                </c:pt>
                <c:pt idx="5">
                  <c:v>19.0838</c:v>
                </c:pt>
                <c:pt idx="6">
                  <c:v>19.0838</c:v>
                </c:pt>
                <c:pt idx="7">
                  <c:v>19.0838</c:v>
                </c:pt>
                <c:pt idx="8">
                  <c:v>19.0838</c:v>
                </c:pt>
                <c:pt idx="9">
                  <c:v>19.0838</c:v>
                </c:pt>
                <c:pt idx="10">
                  <c:v>19.0838</c:v>
                </c:pt>
                <c:pt idx="11">
                  <c:v>19.0838</c:v>
                </c:pt>
                <c:pt idx="12">
                  <c:v>19.0838</c:v>
                </c:pt>
                <c:pt idx="13">
                  <c:v>19.0838</c:v>
                </c:pt>
                <c:pt idx="14">
                  <c:v>19.0838</c:v>
                </c:pt>
                <c:pt idx="15">
                  <c:v>19.0838</c:v>
                </c:pt>
                <c:pt idx="16">
                  <c:v>19.0838</c:v>
                </c:pt>
                <c:pt idx="17">
                  <c:v>19.0838</c:v>
                </c:pt>
                <c:pt idx="18">
                  <c:v>19.0838</c:v>
                </c:pt>
                <c:pt idx="19">
                  <c:v>19.0838</c:v>
                </c:pt>
                <c:pt idx="20">
                  <c:v>19.0838</c:v>
                </c:pt>
                <c:pt idx="21">
                  <c:v>19.0838</c:v>
                </c:pt>
                <c:pt idx="22">
                  <c:v>19.0838</c:v>
                </c:pt>
                <c:pt idx="23">
                  <c:v>19.0838</c:v>
                </c:pt>
                <c:pt idx="24">
                  <c:v>19.0838</c:v>
                </c:pt>
                <c:pt idx="25">
                  <c:v>19.0838</c:v>
                </c:pt>
                <c:pt idx="26">
                  <c:v>19.0838</c:v>
                </c:pt>
                <c:pt idx="27">
                  <c:v>19.0838</c:v>
                </c:pt>
                <c:pt idx="28">
                  <c:v>19.0838</c:v>
                </c:pt>
                <c:pt idx="29">
                  <c:v>19.0838</c:v>
                </c:pt>
                <c:pt idx="30">
                  <c:v>19.0838</c:v>
                </c:pt>
                <c:pt idx="31">
                  <c:v>19.0838</c:v>
                </c:pt>
                <c:pt idx="32">
                  <c:v>19.0838</c:v>
                </c:pt>
                <c:pt idx="33">
                  <c:v>19.0838</c:v>
                </c:pt>
                <c:pt idx="34">
                  <c:v>19.0838</c:v>
                </c:pt>
                <c:pt idx="35">
                  <c:v>19.0838</c:v>
                </c:pt>
                <c:pt idx="36">
                  <c:v>19.0838</c:v>
                </c:pt>
                <c:pt idx="37">
                  <c:v>19.0838</c:v>
                </c:pt>
                <c:pt idx="38">
                  <c:v>19.0838</c:v>
                </c:pt>
                <c:pt idx="39">
                  <c:v>19.0838</c:v>
                </c:pt>
                <c:pt idx="40">
                  <c:v>19.0838</c:v>
                </c:pt>
                <c:pt idx="41">
                  <c:v>19.0838</c:v>
                </c:pt>
                <c:pt idx="42">
                  <c:v>19.0838</c:v>
                </c:pt>
                <c:pt idx="43">
                  <c:v>19.0838</c:v>
                </c:pt>
                <c:pt idx="44">
                  <c:v>19.0838</c:v>
                </c:pt>
                <c:pt idx="45">
                  <c:v>19.0838</c:v>
                </c:pt>
                <c:pt idx="46">
                  <c:v>19.0838</c:v>
                </c:pt>
                <c:pt idx="47">
                  <c:v>19.0838</c:v>
                </c:pt>
                <c:pt idx="48">
                  <c:v>19.0838</c:v>
                </c:pt>
                <c:pt idx="49">
                  <c:v>19.0838</c:v>
                </c:pt>
                <c:pt idx="50">
                  <c:v>19.0838</c:v>
                </c:pt>
                <c:pt idx="51">
                  <c:v>19.0838</c:v>
                </c:pt>
                <c:pt idx="52">
                  <c:v>19.0838</c:v>
                </c:pt>
                <c:pt idx="53">
                  <c:v>19.0838</c:v>
                </c:pt>
                <c:pt idx="54">
                  <c:v>19.0838</c:v>
                </c:pt>
                <c:pt idx="55">
                  <c:v>19.0838</c:v>
                </c:pt>
                <c:pt idx="56">
                  <c:v>19.0838</c:v>
                </c:pt>
                <c:pt idx="57">
                  <c:v>19.0838</c:v>
                </c:pt>
                <c:pt idx="58">
                  <c:v>19.0838</c:v>
                </c:pt>
                <c:pt idx="59">
                  <c:v>19.0838</c:v>
                </c:pt>
                <c:pt idx="60">
                  <c:v>19.0838</c:v>
                </c:pt>
                <c:pt idx="61">
                  <c:v>19.0838</c:v>
                </c:pt>
                <c:pt idx="62">
                  <c:v>19.0838</c:v>
                </c:pt>
                <c:pt idx="63">
                  <c:v>19.0838</c:v>
                </c:pt>
                <c:pt idx="64">
                  <c:v>19.0838</c:v>
                </c:pt>
                <c:pt idx="65">
                  <c:v>19.0838</c:v>
                </c:pt>
                <c:pt idx="66">
                  <c:v>19.0838</c:v>
                </c:pt>
                <c:pt idx="67">
                  <c:v>19.0838</c:v>
                </c:pt>
                <c:pt idx="68">
                  <c:v>19.0838</c:v>
                </c:pt>
                <c:pt idx="69">
                  <c:v>19.0838</c:v>
                </c:pt>
                <c:pt idx="70">
                  <c:v>19.0838</c:v>
                </c:pt>
                <c:pt idx="71">
                  <c:v>19.0838</c:v>
                </c:pt>
                <c:pt idx="72">
                  <c:v>19.0838</c:v>
                </c:pt>
                <c:pt idx="73">
                  <c:v>19.0838</c:v>
                </c:pt>
                <c:pt idx="74">
                  <c:v>19.0838</c:v>
                </c:pt>
                <c:pt idx="75">
                  <c:v>19.0838</c:v>
                </c:pt>
                <c:pt idx="76">
                  <c:v>19.0838</c:v>
                </c:pt>
                <c:pt idx="77">
                  <c:v>19.0838</c:v>
                </c:pt>
                <c:pt idx="78">
                  <c:v>19.0838</c:v>
                </c:pt>
                <c:pt idx="79">
                  <c:v>19.0838</c:v>
                </c:pt>
                <c:pt idx="80">
                  <c:v>19.0838</c:v>
                </c:pt>
                <c:pt idx="81">
                  <c:v>19.0838</c:v>
                </c:pt>
                <c:pt idx="82">
                  <c:v>19.0838</c:v>
                </c:pt>
                <c:pt idx="83">
                  <c:v>19.0838</c:v>
                </c:pt>
                <c:pt idx="84">
                  <c:v>19.0838</c:v>
                </c:pt>
                <c:pt idx="85">
                  <c:v>19.0838</c:v>
                </c:pt>
                <c:pt idx="86">
                  <c:v>19.0838</c:v>
                </c:pt>
                <c:pt idx="87">
                  <c:v>19.0838</c:v>
                </c:pt>
                <c:pt idx="88">
                  <c:v>19.0838</c:v>
                </c:pt>
                <c:pt idx="89">
                  <c:v>19.0838</c:v>
                </c:pt>
                <c:pt idx="90">
                  <c:v>19.0838</c:v>
                </c:pt>
                <c:pt idx="91">
                  <c:v>19.0838</c:v>
                </c:pt>
                <c:pt idx="92">
                  <c:v>19.0838</c:v>
                </c:pt>
                <c:pt idx="93">
                  <c:v>19.0838</c:v>
                </c:pt>
                <c:pt idx="94">
                  <c:v>19.0838</c:v>
                </c:pt>
                <c:pt idx="95">
                  <c:v>19.0838</c:v>
                </c:pt>
                <c:pt idx="96">
                  <c:v>19.0838</c:v>
                </c:pt>
                <c:pt idx="97">
                  <c:v>19.0838</c:v>
                </c:pt>
                <c:pt idx="98">
                  <c:v>19.0838</c:v>
                </c:pt>
                <c:pt idx="99">
                  <c:v>19.0838</c:v>
                </c:pt>
                <c:pt idx="100">
                  <c:v>19.0838</c:v>
                </c:pt>
                <c:pt idx="101">
                  <c:v>19.0838</c:v>
                </c:pt>
                <c:pt idx="102">
                  <c:v>19.0838</c:v>
                </c:pt>
                <c:pt idx="103">
                  <c:v>19.0838</c:v>
                </c:pt>
                <c:pt idx="104">
                  <c:v>19.0838</c:v>
                </c:pt>
                <c:pt idx="105">
                  <c:v>19.0838</c:v>
                </c:pt>
                <c:pt idx="106">
                  <c:v>19.0838</c:v>
                </c:pt>
                <c:pt idx="107">
                  <c:v>19.0838</c:v>
                </c:pt>
                <c:pt idx="108">
                  <c:v>19.0838</c:v>
                </c:pt>
                <c:pt idx="109">
                  <c:v>19.0838</c:v>
                </c:pt>
                <c:pt idx="110">
                  <c:v>19.0838</c:v>
                </c:pt>
                <c:pt idx="111">
                  <c:v>19.0838</c:v>
                </c:pt>
                <c:pt idx="112">
                  <c:v>19.0838</c:v>
                </c:pt>
                <c:pt idx="113">
                  <c:v>19.0838</c:v>
                </c:pt>
                <c:pt idx="114">
                  <c:v>19.0838</c:v>
                </c:pt>
                <c:pt idx="115">
                  <c:v>19.0838</c:v>
                </c:pt>
                <c:pt idx="116">
                  <c:v>19.0838</c:v>
                </c:pt>
                <c:pt idx="117">
                  <c:v>19.0838</c:v>
                </c:pt>
                <c:pt idx="118">
                  <c:v>19.0838</c:v>
                </c:pt>
                <c:pt idx="119">
                  <c:v>19.0838</c:v>
                </c:pt>
                <c:pt idx="120">
                  <c:v>19.0838</c:v>
                </c:pt>
                <c:pt idx="121">
                  <c:v>19.0838</c:v>
                </c:pt>
                <c:pt idx="122">
                  <c:v>19.0838</c:v>
                </c:pt>
                <c:pt idx="123">
                  <c:v>19.0838</c:v>
                </c:pt>
                <c:pt idx="124">
                  <c:v>19.0838</c:v>
                </c:pt>
                <c:pt idx="125">
                  <c:v>19.0838</c:v>
                </c:pt>
                <c:pt idx="126">
                  <c:v>19.0838</c:v>
                </c:pt>
                <c:pt idx="127">
                  <c:v>19.0838</c:v>
                </c:pt>
                <c:pt idx="128">
                  <c:v>19.0838</c:v>
                </c:pt>
                <c:pt idx="129">
                  <c:v>19.0838</c:v>
                </c:pt>
                <c:pt idx="130">
                  <c:v>19.0838</c:v>
                </c:pt>
                <c:pt idx="131">
                  <c:v>19.0838</c:v>
                </c:pt>
                <c:pt idx="132">
                  <c:v>19.0838</c:v>
                </c:pt>
                <c:pt idx="133">
                  <c:v>19.0838</c:v>
                </c:pt>
                <c:pt idx="134">
                  <c:v>19.0838</c:v>
                </c:pt>
                <c:pt idx="135">
                  <c:v>19.0838</c:v>
                </c:pt>
                <c:pt idx="136">
                  <c:v>19.0838</c:v>
                </c:pt>
                <c:pt idx="137">
                  <c:v>19.0838</c:v>
                </c:pt>
                <c:pt idx="138">
                  <c:v>19.0838</c:v>
                </c:pt>
                <c:pt idx="139">
                  <c:v>19.0838</c:v>
                </c:pt>
                <c:pt idx="140">
                  <c:v>19.0838</c:v>
                </c:pt>
                <c:pt idx="141">
                  <c:v>19.0838</c:v>
                </c:pt>
                <c:pt idx="142">
                  <c:v>19.0838</c:v>
                </c:pt>
                <c:pt idx="143">
                  <c:v>19.0838</c:v>
                </c:pt>
                <c:pt idx="144">
                  <c:v>19.0838</c:v>
                </c:pt>
                <c:pt idx="145">
                  <c:v>19.0838</c:v>
                </c:pt>
                <c:pt idx="146">
                  <c:v>19.0838</c:v>
                </c:pt>
                <c:pt idx="147">
                  <c:v>19.0838</c:v>
                </c:pt>
                <c:pt idx="148">
                  <c:v>19.0838</c:v>
                </c:pt>
                <c:pt idx="149">
                  <c:v>19.0838</c:v>
                </c:pt>
                <c:pt idx="150">
                  <c:v>19.0838</c:v>
                </c:pt>
                <c:pt idx="151">
                  <c:v>19.0838</c:v>
                </c:pt>
                <c:pt idx="152">
                  <c:v>19.0838</c:v>
                </c:pt>
                <c:pt idx="153">
                  <c:v>19.0838</c:v>
                </c:pt>
                <c:pt idx="154">
                  <c:v>19.0838</c:v>
                </c:pt>
                <c:pt idx="155">
                  <c:v>19.0838</c:v>
                </c:pt>
                <c:pt idx="156">
                  <c:v>19.0838</c:v>
                </c:pt>
                <c:pt idx="157">
                  <c:v>19.0838</c:v>
                </c:pt>
                <c:pt idx="158">
                  <c:v>19.0838</c:v>
                </c:pt>
                <c:pt idx="159">
                  <c:v>19.0838</c:v>
                </c:pt>
                <c:pt idx="160">
                  <c:v>19.0838</c:v>
                </c:pt>
                <c:pt idx="161">
                  <c:v>19.0838</c:v>
                </c:pt>
                <c:pt idx="162">
                  <c:v>19.0838</c:v>
                </c:pt>
                <c:pt idx="163">
                  <c:v>19.0838</c:v>
                </c:pt>
                <c:pt idx="164">
                  <c:v>19.0838</c:v>
                </c:pt>
                <c:pt idx="165">
                  <c:v>19.0838</c:v>
                </c:pt>
                <c:pt idx="166">
                  <c:v>19.0838</c:v>
                </c:pt>
                <c:pt idx="167">
                  <c:v>19.0838</c:v>
                </c:pt>
                <c:pt idx="168">
                  <c:v>19.0838</c:v>
                </c:pt>
                <c:pt idx="169">
                  <c:v>19.0838</c:v>
                </c:pt>
                <c:pt idx="170">
                  <c:v>19.0838</c:v>
                </c:pt>
                <c:pt idx="171">
                  <c:v>19.0838</c:v>
                </c:pt>
                <c:pt idx="172">
                  <c:v>19.0838</c:v>
                </c:pt>
                <c:pt idx="173">
                  <c:v>19.0838</c:v>
                </c:pt>
                <c:pt idx="174">
                  <c:v>19.0838</c:v>
                </c:pt>
                <c:pt idx="175">
                  <c:v>19.0838</c:v>
                </c:pt>
                <c:pt idx="176">
                  <c:v>19.0838</c:v>
                </c:pt>
                <c:pt idx="177">
                  <c:v>19.0838</c:v>
                </c:pt>
                <c:pt idx="178">
                  <c:v>19.0838</c:v>
                </c:pt>
                <c:pt idx="179">
                  <c:v>19.0838</c:v>
                </c:pt>
                <c:pt idx="180">
                  <c:v>19.0838</c:v>
                </c:pt>
                <c:pt idx="181">
                  <c:v>19.0838</c:v>
                </c:pt>
                <c:pt idx="182">
                  <c:v>19.0838</c:v>
                </c:pt>
                <c:pt idx="183">
                  <c:v>19.0838</c:v>
                </c:pt>
                <c:pt idx="184">
                  <c:v>19.0838</c:v>
                </c:pt>
                <c:pt idx="185">
                  <c:v>19.0838</c:v>
                </c:pt>
                <c:pt idx="186">
                  <c:v>19.0838</c:v>
                </c:pt>
                <c:pt idx="187">
                  <c:v>19.0838</c:v>
                </c:pt>
                <c:pt idx="188">
                  <c:v>19.0838</c:v>
                </c:pt>
                <c:pt idx="189">
                  <c:v>19.0838</c:v>
                </c:pt>
                <c:pt idx="190">
                  <c:v>19.0838</c:v>
                </c:pt>
                <c:pt idx="191">
                  <c:v>19.0838</c:v>
                </c:pt>
                <c:pt idx="192">
                  <c:v>19.0838</c:v>
                </c:pt>
                <c:pt idx="193">
                  <c:v>19.0838</c:v>
                </c:pt>
                <c:pt idx="194">
                  <c:v>19.0838</c:v>
                </c:pt>
                <c:pt idx="195">
                  <c:v>19.0838</c:v>
                </c:pt>
                <c:pt idx="196">
                  <c:v>19.0838</c:v>
                </c:pt>
                <c:pt idx="197">
                  <c:v>19.0838</c:v>
                </c:pt>
                <c:pt idx="198">
                  <c:v>19.0838</c:v>
                </c:pt>
                <c:pt idx="199">
                  <c:v>19.0838</c:v>
                </c:pt>
                <c:pt idx="200">
                  <c:v>19.0838</c:v>
                </c:pt>
                <c:pt idx="201">
                  <c:v>19.0838</c:v>
                </c:pt>
                <c:pt idx="202">
                  <c:v>19.0838</c:v>
                </c:pt>
                <c:pt idx="203">
                  <c:v>19.0838</c:v>
                </c:pt>
                <c:pt idx="204">
                  <c:v>19.0838</c:v>
                </c:pt>
                <c:pt idx="205">
                  <c:v>19.0838</c:v>
                </c:pt>
                <c:pt idx="206">
                  <c:v>19.0838</c:v>
                </c:pt>
                <c:pt idx="207">
                  <c:v>19.0838</c:v>
                </c:pt>
                <c:pt idx="208">
                  <c:v>19.0838</c:v>
                </c:pt>
                <c:pt idx="209">
                  <c:v>19.0838</c:v>
                </c:pt>
                <c:pt idx="210">
                  <c:v>19.0838</c:v>
                </c:pt>
                <c:pt idx="211">
                  <c:v>19.0838</c:v>
                </c:pt>
                <c:pt idx="212">
                  <c:v>19.0838</c:v>
                </c:pt>
                <c:pt idx="213">
                  <c:v>19.0838</c:v>
                </c:pt>
                <c:pt idx="214">
                  <c:v>19.0838</c:v>
                </c:pt>
                <c:pt idx="215">
                  <c:v>19.0838</c:v>
                </c:pt>
                <c:pt idx="216">
                  <c:v>19.0838</c:v>
                </c:pt>
                <c:pt idx="217">
                  <c:v>19.0838</c:v>
                </c:pt>
                <c:pt idx="218">
                  <c:v>19.0838</c:v>
                </c:pt>
                <c:pt idx="219">
                  <c:v>19.0838</c:v>
                </c:pt>
                <c:pt idx="220">
                  <c:v>19.0838</c:v>
                </c:pt>
                <c:pt idx="221">
                  <c:v>19.0838</c:v>
                </c:pt>
                <c:pt idx="222">
                  <c:v>19.0838</c:v>
                </c:pt>
                <c:pt idx="223">
                  <c:v>19.0838</c:v>
                </c:pt>
                <c:pt idx="224">
                  <c:v>19.0838</c:v>
                </c:pt>
                <c:pt idx="225">
                  <c:v>19.0838</c:v>
                </c:pt>
                <c:pt idx="226">
                  <c:v>19.0838</c:v>
                </c:pt>
                <c:pt idx="227">
                  <c:v>19.0838</c:v>
                </c:pt>
                <c:pt idx="228">
                  <c:v>19.0838</c:v>
                </c:pt>
                <c:pt idx="229">
                  <c:v>19.0838</c:v>
                </c:pt>
                <c:pt idx="230">
                  <c:v>19.0838</c:v>
                </c:pt>
                <c:pt idx="231">
                  <c:v>19.0838</c:v>
                </c:pt>
                <c:pt idx="232">
                  <c:v>19.0838</c:v>
                </c:pt>
                <c:pt idx="233">
                  <c:v>19.0838</c:v>
                </c:pt>
                <c:pt idx="234">
                  <c:v>19.0838</c:v>
                </c:pt>
                <c:pt idx="235">
                  <c:v>19.0838</c:v>
                </c:pt>
                <c:pt idx="236">
                  <c:v>19.0838</c:v>
                </c:pt>
                <c:pt idx="237">
                  <c:v>19.0838</c:v>
                </c:pt>
                <c:pt idx="238">
                  <c:v>19.0838</c:v>
                </c:pt>
                <c:pt idx="239">
                  <c:v>19.0838</c:v>
                </c:pt>
                <c:pt idx="240">
                  <c:v>19.0838</c:v>
                </c:pt>
                <c:pt idx="241">
                  <c:v>19.0838</c:v>
                </c:pt>
                <c:pt idx="242">
                  <c:v>19.0838</c:v>
                </c:pt>
                <c:pt idx="243">
                  <c:v>19.0838</c:v>
                </c:pt>
                <c:pt idx="244">
                  <c:v>19.0838</c:v>
                </c:pt>
                <c:pt idx="245">
                  <c:v>19.0838</c:v>
                </c:pt>
                <c:pt idx="246">
                  <c:v>19.0838</c:v>
                </c:pt>
                <c:pt idx="247">
                  <c:v>19.0838</c:v>
                </c:pt>
                <c:pt idx="248">
                  <c:v>19.0838</c:v>
                </c:pt>
                <c:pt idx="249">
                  <c:v>19.0838</c:v>
                </c:pt>
                <c:pt idx="250">
                  <c:v>19.0838</c:v>
                </c:pt>
                <c:pt idx="251">
                  <c:v>19.0838</c:v>
                </c:pt>
                <c:pt idx="252">
                  <c:v>19.0838</c:v>
                </c:pt>
                <c:pt idx="253">
                  <c:v>19.0838</c:v>
                </c:pt>
                <c:pt idx="254">
                  <c:v>19.0838</c:v>
                </c:pt>
                <c:pt idx="255">
                  <c:v>19.0838</c:v>
                </c:pt>
                <c:pt idx="256">
                  <c:v>19.0838</c:v>
                </c:pt>
                <c:pt idx="257">
                  <c:v>19.0838</c:v>
                </c:pt>
                <c:pt idx="258">
                  <c:v>19.0838</c:v>
                </c:pt>
                <c:pt idx="259">
                  <c:v>19.0838</c:v>
                </c:pt>
                <c:pt idx="260">
                  <c:v>19.0838</c:v>
                </c:pt>
                <c:pt idx="261">
                  <c:v>19.0838</c:v>
                </c:pt>
                <c:pt idx="262">
                  <c:v>19.0838</c:v>
                </c:pt>
                <c:pt idx="263">
                  <c:v>19.0838</c:v>
                </c:pt>
                <c:pt idx="264">
                  <c:v>19.0838</c:v>
                </c:pt>
                <c:pt idx="265">
                  <c:v>19.0838</c:v>
                </c:pt>
                <c:pt idx="266">
                  <c:v>19.0838</c:v>
                </c:pt>
                <c:pt idx="267">
                  <c:v>19.0838</c:v>
                </c:pt>
                <c:pt idx="268">
                  <c:v>19.0838</c:v>
                </c:pt>
                <c:pt idx="269">
                  <c:v>19.0838</c:v>
                </c:pt>
                <c:pt idx="270">
                  <c:v>19.0838</c:v>
                </c:pt>
                <c:pt idx="271">
                  <c:v>19.0838</c:v>
                </c:pt>
                <c:pt idx="272">
                  <c:v>19.0838</c:v>
                </c:pt>
                <c:pt idx="273">
                  <c:v>19.0838</c:v>
                </c:pt>
                <c:pt idx="274">
                  <c:v>19.0838</c:v>
                </c:pt>
                <c:pt idx="275">
                  <c:v>19.0838</c:v>
                </c:pt>
                <c:pt idx="276">
                  <c:v>19.0838</c:v>
                </c:pt>
                <c:pt idx="277">
                  <c:v>19.0838</c:v>
                </c:pt>
                <c:pt idx="278">
                  <c:v>19.0838</c:v>
                </c:pt>
                <c:pt idx="279">
                  <c:v>19.0838</c:v>
                </c:pt>
                <c:pt idx="280">
                  <c:v>19.0838</c:v>
                </c:pt>
                <c:pt idx="281">
                  <c:v>19.0838</c:v>
                </c:pt>
                <c:pt idx="282">
                  <c:v>19.0838</c:v>
                </c:pt>
                <c:pt idx="283">
                  <c:v>19.0838</c:v>
                </c:pt>
                <c:pt idx="284">
                  <c:v>19.0838</c:v>
                </c:pt>
                <c:pt idx="285">
                  <c:v>19.0838</c:v>
                </c:pt>
                <c:pt idx="286">
                  <c:v>19.0838</c:v>
                </c:pt>
                <c:pt idx="287">
                  <c:v>19.0838</c:v>
                </c:pt>
                <c:pt idx="288">
                  <c:v>19.0838</c:v>
                </c:pt>
                <c:pt idx="289">
                  <c:v>19.0838</c:v>
                </c:pt>
                <c:pt idx="290">
                  <c:v>19.0838</c:v>
                </c:pt>
                <c:pt idx="291">
                  <c:v>19.0838</c:v>
                </c:pt>
                <c:pt idx="292">
                  <c:v>19.0838</c:v>
                </c:pt>
                <c:pt idx="293">
                  <c:v>19.0838</c:v>
                </c:pt>
                <c:pt idx="294">
                  <c:v>19.0838</c:v>
                </c:pt>
                <c:pt idx="295">
                  <c:v>19.0838</c:v>
                </c:pt>
                <c:pt idx="296">
                  <c:v>19.0838</c:v>
                </c:pt>
                <c:pt idx="297">
                  <c:v>19.0838</c:v>
                </c:pt>
                <c:pt idx="298">
                  <c:v>19.0838</c:v>
                </c:pt>
                <c:pt idx="299">
                  <c:v>19.0838</c:v>
                </c:pt>
                <c:pt idx="300">
                  <c:v>19.0838</c:v>
                </c:pt>
                <c:pt idx="301">
                  <c:v>19.0838</c:v>
                </c:pt>
                <c:pt idx="302">
                  <c:v>19.0838</c:v>
                </c:pt>
                <c:pt idx="303">
                  <c:v>19.0838</c:v>
                </c:pt>
                <c:pt idx="304">
                  <c:v>19.0838</c:v>
                </c:pt>
                <c:pt idx="305">
                  <c:v>19.0838</c:v>
                </c:pt>
                <c:pt idx="306">
                  <c:v>19.0838</c:v>
                </c:pt>
                <c:pt idx="307">
                  <c:v>19.0838</c:v>
                </c:pt>
                <c:pt idx="308">
                  <c:v>19.0838</c:v>
                </c:pt>
                <c:pt idx="309">
                  <c:v>19.0838</c:v>
                </c:pt>
                <c:pt idx="310">
                  <c:v>19.0838</c:v>
                </c:pt>
                <c:pt idx="311">
                  <c:v>19.0838</c:v>
                </c:pt>
                <c:pt idx="312">
                  <c:v>19.0838</c:v>
                </c:pt>
                <c:pt idx="313">
                  <c:v>19.0838</c:v>
                </c:pt>
                <c:pt idx="314">
                  <c:v>19.0838</c:v>
                </c:pt>
                <c:pt idx="315">
                  <c:v>19.0838</c:v>
                </c:pt>
                <c:pt idx="316">
                  <c:v>19.0838</c:v>
                </c:pt>
                <c:pt idx="317">
                  <c:v>19.0838</c:v>
                </c:pt>
                <c:pt idx="318">
                  <c:v>19.0838</c:v>
                </c:pt>
                <c:pt idx="319">
                  <c:v>19.0838</c:v>
                </c:pt>
                <c:pt idx="320">
                  <c:v>19.0838</c:v>
                </c:pt>
                <c:pt idx="321">
                  <c:v>19.0838</c:v>
                </c:pt>
                <c:pt idx="322">
                  <c:v>19.0838</c:v>
                </c:pt>
                <c:pt idx="323">
                  <c:v>19.0838</c:v>
                </c:pt>
                <c:pt idx="324">
                  <c:v>19.0838</c:v>
                </c:pt>
                <c:pt idx="325">
                  <c:v>19.0838</c:v>
                </c:pt>
                <c:pt idx="326">
                  <c:v>19.0838</c:v>
                </c:pt>
                <c:pt idx="327">
                  <c:v>19.0838</c:v>
                </c:pt>
                <c:pt idx="328">
                  <c:v>19.0838</c:v>
                </c:pt>
                <c:pt idx="329">
                  <c:v>19.0838</c:v>
                </c:pt>
                <c:pt idx="330">
                  <c:v>19.0838</c:v>
                </c:pt>
                <c:pt idx="331">
                  <c:v>19.0838</c:v>
                </c:pt>
                <c:pt idx="332">
                  <c:v>19.0838</c:v>
                </c:pt>
                <c:pt idx="333">
                  <c:v>19.0838</c:v>
                </c:pt>
                <c:pt idx="334">
                  <c:v>19.0838</c:v>
                </c:pt>
                <c:pt idx="335">
                  <c:v>19.0838</c:v>
                </c:pt>
                <c:pt idx="336">
                  <c:v>19.0838</c:v>
                </c:pt>
                <c:pt idx="337">
                  <c:v>19.0838</c:v>
                </c:pt>
                <c:pt idx="338">
                  <c:v>19.0838</c:v>
                </c:pt>
                <c:pt idx="339">
                  <c:v>19.0838</c:v>
                </c:pt>
                <c:pt idx="340">
                  <c:v>19.0838</c:v>
                </c:pt>
                <c:pt idx="341">
                  <c:v>19.0838</c:v>
                </c:pt>
                <c:pt idx="342">
                  <c:v>19.0838</c:v>
                </c:pt>
                <c:pt idx="343">
                  <c:v>19.0838</c:v>
                </c:pt>
                <c:pt idx="344">
                  <c:v>19.0838</c:v>
                </c:pt>
                <c:pt idx="345">
                  <c:v>19.0838</c:v>
                </c:pt>
                <c:pt idx="346">
                  <c:v>19.0838</c:v>
                </c:pt>
                <c:pt idx="347">
                  <c:v>19.0838</c:v>
                </c:pt>
                <c:pt idx="348">
                  <c:v>19.0838</c:v>
                </c:pt>
                <c:pt idx="349">
                  <c:v>19.0838</c:v>
                </c:pt>
                <c:pt idx="350">
                  <c:v>19.0838</c:v>
                </c:pt>
                <c:pt idx="351">
                  <c:v>19.0838</c:v>
                </c:pt>
                <c:pt idx="352">
                  <c:v>19.0838</c:v>
                </c:pt>
                <c:pt idx="353">
                  <c:v>19.0838</c:v>
                </c:pt>
                <c:pt idx="354">
                  <c:v>19.0838</c:v>
                </c:pt>
                <c:pt idx="355">
                  <c:v>19.0838</c:v>
                </c:pt>
                <c:pt idx="356">
                  <c:v>19.0838</c:v>
                </c:pt>
                <c:pt idx="357">
                  <c:v>19.0838</c:v>
                </c:pt>
                <c:pt idx="358">
                  <c:v>19.0838</c:v>
                </c:pt>
                <c:pt idx="359">
                  <c:v>19.0838</c:v>
                </c:pt>
                <c:pt idx="360">
                  <c:v>19.0838</c:v>
                </c:pt>
                <c:pt idx="361">
                  <c:v>19.0838</c:v>
                </c:pt>
                <c:pt idx="362">
                  <c:v>19.0838</c:v>
                </c:pt>
                <c:pt idx="363">
                  <c:v>19.0838</c:v>
                </c:pt>
                <c:pt idx="364">
                  <c:v>19.0838</c:v>
                </c:pt>
                <c:pt idx="365">
                  <c:v>19.0838</c:v>
                </c:pt>
                <c:pt idx="366">
                  <c:v>19.0838</c:v>
                </c:pt>
                <c:pt idx="367">
                  <c:v>19.0838</c:v>
                </c:pt>
                <c:pt idx="368">
                  <c:v>19.0838</c:v>
                </c:pt>
                <c:pt idx="369">
                  <c:v>19.0838</c:v>
                </c:pt>
                <c:pt idx="370">
                  <c:v>19.0838</c:v>
                </c:pt>
                <c:pt idx="371">
                  <c:v>19.0838</c:v>
                </c:pt>
                <c:pt idx="372">
                  <c:v>19.0838</c:v>
                </c:pt>
                <c:pt idx="373">
                  <c:v>19.0838</c:v>
                </c:pt>
                <c:pt idx="374">
                  <c:v>19.0838</c:v>
                </c:pt>
                <c:pt idx="375">
                  <c:v>19.0838</c:v>
                </c:pt>
                <c:pt idx="376">
                  <c:v>19.0838</c:v>
                </c:pt>
                <c:pt idx="377">
                  <c:v>19.0838</c:v>
                </c:pt>
                <c:pt idx="378">
                  <c:v>19.0838</c:v>
                </c:pt>
                <c:pt idx="379">
                  <c:v>19.0838</c:v>
                </c:pt>
                <c:pt idx="380">
                  <c:v>19.0838</c:v>
                </c:pt>
                <c:pt idx="381">
                  <c:v>19.0838</c:v>
                </c:pt>
                <c:pt idx="382">
                  <c:v>19.0838</c:v>
                </c:pt>
                <c:pt idx="383">
                  <c:v>19.0838</c:v>
                </c:pt>
                <c:pt idx="384">
                  <c:v>19.0838</c:v>
                </c:pt>
                <c:pt idx="385">
                  <c:v>19.0838</c:v>
                </c:pt>
                <c:pt idx="386">
                  <c:v>19.0838</c:v>
                </c:pt>
                <c:pt idx="387">
                  <c:v>19.0838</c:v>
                </c:pt>
                <c:pt idx="388">
                  <c:v>19.0838</c:v>
                </c:pt>
                <c:pt idx="389">
                  <c:v>19.0838</c:v>
                </c:pt>
                <c:pt idx="390">
                  <c:v>19.0838</c:v>
                </c:pt>
                <c:pt idx="391">
                  <c:v>19.0838</c:v>
                </c:pt>
                <c:pt idx="392">
                  <c:v>19.0838</c:v>
                </c:pt>
                <c:pt idx="393">
                  <c:v>19.0838</c:v>
                </c:pt>
                <c:pt idx="394">
                  <c:v>19.0838</c:v>
                </c:pt>
                <c:pt idx="395">
                  <c:v>19.0838</c:v>
                </c:pt>
                <c:pt idx="396">
                  <c:v>19.0838</c:v>
                </c:pt>
                <c:pt idx="397">
                  <c:v>19.0838</c:v>
                </c:pt>
                <c:pt idx="398">
                  <c:v>19.0838</c:v>
                </c:pt>
                <c:pt idx="399">
                  <c:v>19.0838</c:v>
                </c:pt>
                <c:pt idx="400">
                  <c:v>19.0838</c:v>
                </c:pt>
                <c:pt idx="401">
                  <c:v>19.0838</c:v>
                </c:pt>
                <c:pt idx="402">
                  <c:v>19.0838</c:v>
                </c:pt>
                <c:pt idx="403">
                  <c:v>19.0838</c:v>
                </c:pt>
                <c:pt idx="404">
                  <c:v>19.0838</c:v>
                </c:pt>
                <c:pt idx="405">
                  <c:v>19.0838</c:v>
                </c:pt>
                <c:pt idx="406">
                  <c:v>19.0838</c:v>
                </c:pt>
                <c:pt idx="407">
                  <c:v>19.0838</c:v>
                </c:pt>
                <c:pt idx="408">
                  <c:v>19.0838</c:v>
                </c:pt>
                <c:pt idx="409">
                  <c:v>19.0838</c:v>
                </c:pt>
                <c:pt idx="410">
                  <c:v>19.0838</c:v>
                </c:pt>
                <c:pt idx="411">
                  <c:v>19.0838</c:v>
                </c:pt>
                <c:pt idx="412">
                  <c:v>19.0838</c:v>
                </c:pt>
                <c:pt idx="413">
                  <c:v>19.0838</c:v>
                </c:pt>
                <c:pt idx="414">
                  <c:v>19.0838</c:v>
                </c:pt>
                <c:pt idx="415">
                  <c:v>19.0838</c:v>
                </c:pt>
                <c:pt idx="416">
                  <c:v>19.0838</c:v>
                </c:pt>
                <c:pt idx="417">
                  <c:v>19.0838</c:v>
                </c:pt>
                <c:pt idx="418">
                  <c:v>19.0838</c:v>
                </c:pt>
                <c:pt idx="419">
                  <c:v>19.0838</c:v>
                </c:pt>
                <c:pt idx="420">
                  <c:v>19.0838</c:v>
                </c:pt>
                <c:pt idx="421">
                  <c:v>19.0838</c:v>
                </c:pt>
                <c:pt idx="422">
                  <c:v>19.0838</c:v>
                </c:pt>
                <c:pt idx="423">
                  <c:v>19.0838</c:v>
                </c:pt>
                <c:pt idx="424">
                  <c:v>19.0838</c:v>
                </c:pt>
                <c:pt idx="425">
                  <c:v>19.0838</c:v>
                </c:pt>
                <c:pt idx="426">
                  <c:v>19.0838</c:v>
                </c:pt>
                <c:pt idx="427">
                  <c:v>19.0838</c:v>
                </c:pt>
                <c:pt idx="428">
                  <c:v>19.0838</c:v>
                </c:pt>
                <c:pt idx="429">
                  <c:v>19.0838</c:v>
                </c:pt>
                <c:pt idx="430">
                  <c:v>19.0838</c:v>
                </c:pt>
                <c:pt idx="431">
                  <c:v>19.0838</c:v>
                </c:pt>
                <c:pt idx="432">
                  <c:v>19.0838</c:v>
                </c:pt>
                <c:pt idx="433">
                  <c:v>19.0838</c:v>
                </c:pt>
                <c:pt idx="434">
                  <c:v>19.0838</c:v>
                </c:pt>
                <c:pt idx="435">
                  <c:v>19.0838</c:v>
                </c:pt>
                <c:pt idx="436">
                  <c:v>19.0838</c:v>
                </c:pt>
                <c:pt idx="437">
                  <c:v>19.0838</c:v>
                </c:pt>
                <c:pt idx="438">
                  <c:v>19.0838</c:v>
                </c:pt>
                <c:pt idx="439">
                  <c:v>19.0838</c:v>
                </c:pt>
                <c:pt idx="440">
                  <c:v>19.0838</c:v>
                </c:pt>
                <c:pt idx="441">
                  <c:v>19.0838</c:v>
                </c:pt>
                <c:pt idx="442">
                  <c:v>19.0838</c:v>
                </c:pt>
                <c:pt idx="443">
                  <c:v>19.0838</c:v>
                </c:pt>
                <c:pt idx="444">
                  <c:v>19.0838</c:v>
                </c:pt>
                <c:pt idx="445">
                  <c:v>19.0838</c:v>
                </c:pt>
                <c:pt idx="446">
                  <c:v>19.0838</c:v>
                </c:pt>
                <c:pt idx="447">
                  <c:v>19.0838</c:v>
                </c:pt>
                <c:pt idx="448">
                  <c:v>19.0838</c:v>
                </c:pt>
                <c:pt idx="449">
                  <c:v>19.0838</c:v>
                </c:pt>
                <c:pt idx="450">
                  <c:v>19.0838</c:v>
                </c:pt>
                <c:pt idx="451">
                  <c:v>19.0838</c:v>
                </c:pt>
                <c:pt idx="452">
                  <c:v>19.0838</c:v>
                </c:pt>
                <c:pt idx="453">
                  <c:v>19.0838</c:v>
                </c:pt>
                <c:pt idx="454">
                  <c:v>19.0838</c:v>
                </c:pt>
                <c:pt idx="455">
                  <c:v>19.0838</c:v>
                </c:pt>
                <c:pt idx="456">
                  <c:v>19.0838</c:v>
                </c:pt>
                <c:pt idx="457">
                  <c:v>19.0838</c:v>
                </c:pt>
                <c:pt idx="458">
                  <c:v>19.0838</c:v>
                </c:pt>
                <c:pt idx="459">
                  <c:v>19.0838</c:v>
                </c:pt>
                <c:pt idx="460">
                  <c:v>19.0838</c:v>
                </c:pt>
                <c:pt idx="461">
                  <c:v>19.0838</c:v>
                </c:pt>
                <c:pt idx="462">
                  <c:v>19.0838</c:v>
                </c:pt>
                <c:pt idx="463">
                  <c:v>19.0838</c:v>
                </c:pt>
                <c:pt idx="464">
                  <c:v>19.0838</c:v>
                </c:pt>
                <c:pt idx="465">
                  <c:v>19.0838</c:v>
                </c:pt>
                <c:pt idx="466">
                  <c:v>19.0838</c:v>
                </c:pt>
                <c:pt idx="467">
                  <c:v>19.0838</c:v>
                </c:pt>
                <c:pt idx="468">
                  <c:v>19.0838</c:v>
                </c:pt>
                <c:pt idx="469">
                  <c:v>19.0838</c:v>
                </c:pt>
                <c:pt idx="470">
                  <c:v>19.0838</c:v>
                </c:pt>
                <c:pt idx="471">
                  <c:v>19.0838</c:v>
                </c:pt>
                <c:pt idx="472">
                  <c:v>19.0838</c:v>
                </c:pt>
                <c:pt idx="473">
                  <c:v>19.0838</c:v>
                </c:pt>
                <c:pt idx="474">
                  <c:v>19.0838</c:v>
                </c:pt>
                <c:pt idx="475">
                  <c:v>19.0838</c:v>
                </c:pt>
                <c:pt idx="476">
                  <c:v>19.0838</c:v>
                </c:pt>
                <c:pt idx="477">
                  <c:v>19.0838</c:v>
                </c:pt>
                <c:pt idx="478">
                  <c:v>19.0838</c:v>
                </c:pt>
                <c:pt idx="479">
                  <c:v>19.0838</c:v>
                </c:pt>
                <c:pt idx="480">
                  <c:v>19.0838</c:v>
                </c:pt>
                <c:pt idx="481">
                  <c:v>19.0838</c:v>
                </c:pt>
                <c:pt idx="482">
                  <c:v>19.0838</c:v>
                </c:pt>
                <c:pt idx="483">
                  <c:v>19.0838</c:v>
                </c:pt>
                <c:pt idx="484">
                  <c:v>19.0838</c:v>
                </c:pt>
                <c:pt idx="485">
                  <c:v>19.0838</c:v>
                </c:pt>
                <c:pt idx="486">
                  <c:v>19.0838</c:v>
                </c:pt>
                <c:pt idx="487">
                  <c:v>19.0838</c:v>
                </c:pt>
                <c:pt idx="488">
                  <c:v>19.0838</c:v>
                </c:pt>
                <c:pt idx="489">
                  <c:v>19.0838</c:v>
                </c:pt>
                <c:pt idx="490">
                  <c:v>19.0838</c:v>
                </c:pt>
                <c:pt idx="491">
                  <c:v>19.0838</c:v>
                </c:pt>
                <c:pt idx="492">
                  <c:v>19.0838</c:v>
                </c:pt>
                <c:pt idx="493">
                  <c:v>19.0838</c:v>
                </c:pt>
                <c:pt idx="494">
                  <c:v>19.0838</c:v>
                </c:pt>
                <c:pt idx="495">
                  <c:v>19.0838</c:v>
                </c:pt>
                <c:pt idx="496">
                  <c:v>19.0838</c:v>
                </c:pt>
                <c:pt idx="497">
                  <c:v>19.0838</c:v>
                </c:pt>
                <c:pt idx="498">
                  <c:v>19.0838</c:v>
                </c:pt>
                <c:pt idx="499">
                  <c:v>19.0838</c:v>
                </c:pt>
                <c:pt idx="500">
                  <c:v>19.0838</c:v>
                </c:pt>
                <c:pt idx="501">
                  <c:v>19.0838</c:v>
                </c:pt>
                <c:pt idx="502">
                  <c:v>19.0838</c:v>
                </c:pt>
                <c:pt idx="503">
                  <c:v>19.0838</c:v>
                </c:pt>
                <c:pt idx="504">
                  <c:v>19.0838</c:v>
                </c:pt>
                <c:pt idx="505">
                  <c:v>19.0838</c:v>
                </c:pt>
                <c:pt idx="506">
                  <c:v>19.0838</c:v>
                </c:pt>
                <c:pt idx="507">
                  <c:v>19.0838</c:v>
                </c:pt>
                <c:pt idx="508">
                  <c:v>19.0838</c:v>
                </c:pt>
                <c:pt idx="509">
                  <c:v>19.0838</c:v>
                </c:pt>
                <c:pt idx="510">
                  <c:v>19.0838</c:v>
                </c:pt>
                <c:pt idx="511">
                  <c:v>19.0838</c:v>
                </c:pt>
                <c:pt idx="512">
                  <c:v>19.0838</c:v>
                </c:pt>
                <c:pt idx="513">
                  <c:v>19.0838</c:v>
                </c:pt>
                <c:pt idx="514">
                  <c:v>19.0838</c:v>
                </c:pt>
                <c:pt idx="515">
                  <c:v>19.0838</c:v>
                </c:pt>
                <c:pt idx="516">
                  <c:v>19.0838</c:v>
                </c:pt>
                <c:pt idx="517">
                  <c:v>19.0838</c:v>
                </c:pt>
                <c:pt idx="518">
                  <c:v>19.0838</c:v>
                </c:pt>
                <c:pt idx="519">
                  <c:v>19.0838</c:v>
                </c:pt>
                <c:pt idx="520">
                  <c:v>19.0838</c:v>
                </c:pt>
                <c:pt idx="521">
                  <c:v>19.0838</c:v>
                </c:pt>
                <c:pt idx="522">
                  <c:v>19.0838</c:v>
                </c:pt>
                <c:pt idx="523">
                  <c:v>19.0838</c:v>
                </c:pt>
                <c:pt idx="524">
                  <c:v>19.0838</c:v>
                </c:pt>
                <c:pt idx="525">
                  <c:v>19.0838</c:v>
                </c:pt>
                <c:pt idx="526">
                  <c:v>19.0838</c:v>
                </c:pt>
                <c:pt idx="527">
                  <c:v>19.0838</c:v>
                </c:pt>
                <c:pt idx="528">
                  <c:v>19.0838</c:v>
                </c:pt>
                <c:pt idx="529">
                  <c:v>19.0838</c:v>
                </c:pt>
                <c:pt idx="530">
                  <c:v>19.0838</c:v>
                </c:pt>
                <c:pt idx="531">
                  <c:v>19.0838</c:v>
                </c:pt>
                <c:pt idx="532">
                  <c:v>19.0838</c:v>
                </c:pt>
                <c:pt idx="533">
                  <c:v>19.0838</c:v>
                </c:pt>
                <c:pt idx="534">
                  <c:v>19.0838</c:v>
                </c:pt>
                <c:pt idx="535">
                  <c:v>19.0838</c:v>
                </c:pt>
                <c:pt idx="536">
                  <c:v>19.0838</c:v>
                </c:pt>
                <c:pt idx="537">
                  <c:v>19.0838</c:v>
                </c:pt>
                <c:pt idx="538">
                  <c:v>19.0838</c:v>
                </c:pt>
                <c:pt idx="539">
                  <c:v>19.0838</c:v>
                </c:pt>
                <c:pt idx="540">
                  <c:v>19.0838</c:v>
                </c:pt>
                <c:pt idx="541">
                  <c:v>19.0838</c:v>
                </c:pt>
                <c:pt idx="542">
                  <c:v>19.0838</c:v>
                </c:pt>
                <c:pt idx="543">
                  <c:v>19.0838</c:v>
                </c:pt>
                <c:pt idx="544">
                  <c:v>19.0838</c:v>
                </c:pt>
                <c:pt idx="545">
                  <c:v>19.0838</c:v>
                </c:pt>
                <c:pt idx="546">
                  <c:v>19.0838</c:v>
                </c:pt>
                <c:pt idx="547">
                  <c:v>19.0838</c:v>
                </c:pt>
                <c:pt idx="548">
                  <c:v>19.0838</c:v>
                </c:pt>
                <c:pt idx="549">
                  <c:v>19.0838</c:v>
                </c:pt>
                <c:pt idx="550">
                  <c:v>19.0838</c:v>
                </c:pt>
                <c:pt idx="551">
                  <c:v>19.0838</c:v>
                </c:pt>
                <c:pt idx="552">
                  <c:v>19.0838</c:v>
                </c:pt>
                <c:pt idx="553">
                  <c:v>19.0838</c:v>
                </c:pt>
                <c:pt idx="554">
                  <c:v>19.0838</c:v>
                </c:pt>
                <c:pt idx="555">
                  <c:v>19.0838</c:v>
                </c:pt>
                <c:pt idx="556">
                  <c:v>19.0838</c:v>
                </c:pt>
                <c:pt idx="557">
                  <c:v>19.0838</c:v>
                </c:pt>
                <c:pt idx="558">
                  <c:v>19.0838</c:v>
                </c:pt>
                <c:pt idx="559">
                  <c:v>19.0838</c:v>
                </c:pt>
                <c:pt idx="560">
                  <c:v>19.0838</c:v>
                </c:pt>
                <c:pt idx="561">
                  <c:v>19.0838</c:v>
                </c:pt>
                <c:pt idx="562">
                  <c:v>19.0838</c:v>
                </c:pt>
                <c:pt idx="563">
                  <c:v>19.0838</c:v>
                </c:pt>
                <c:pt idx="564">
                  <c:v>19.0838</c:v>
                </c:pt>
                <c:pt idx="565">
                  <c:v>19.0838</c:v>
                </c:pt>
                <c:pt idx="566">
                  <c:v>19.0838</c:v>
                </c:pt>
                <c:pt idx="567">
                  <c:v>19.0838</c:v>
                </c:pt>
                <c:pt idx="568">
                  <c:v>19.0838</c:v>
                </c:pt>
                <c:pt idx="569">
                  <c:v>19.0838</c:v>
                </c:pt>
                <c:pt idx="570">
                  <c:v>19.0838</c:v>
                </c:pt>
                <c:pt idx="571">
                  <c:v>19.0838</c:v>
                </c:pt>
                <c:pt idx="572">
                  <c:v>19.0838</c:v>
                </c:pt>
                <c:pt idx="573">
                  <c:v>19.0838</c:v>
                </c:pt>
                <c:pt idx="574">
                  <c:v>19.0838</c:v>
                </c:pt>
                <c:pt idx="575">
                  <c:v>19.0838</c:v>
                </c:pt>
                <c:pt idx="576">
                  <c:v>19.0838</c:v>
                </c:pt>
                <c:pt idx="577">
                  <c:v>19.0838</c:v>
                </c:pt>
                <c:pt idx="578">
                  <c:v>19.0838</c:v>
                </c:pt>
                <c:pt idx="579">
                  <c:v>19.0838</c:v>
                </c:pt>
                <c:pt idx="580">
                  <c:v>19.0838</c:v>
                </c:pt>
                <c:pt idx="581">
                  <c:v>19.0838</c:v>
                </c:pt>
                <c:pt idx="582">
                  <c:v>19.0838</c:v>
                </c:pt>
                <c:pt idx="583">
                  <c:v>19.0838</c:v>
                </c:pt>
                <c:pt idx="584">
                  <c:v>19.0838</c:v>
                </c:pt>
                <c:pt idx="585">
                  <c:v>19.0838</c:v>
                </c:pt>
                <c:pt idx="586">
                  <c:v>19.0838</c:v>
                </c:pt>
                <c:pt idx="587">
                  <c:v>19.0838</c:v>
                </c:pt>
                <c:pt idx="588">
                  <c:v>19.0838</c:v>
                </c:pt>
                <c:pt idx="589">
                  <c:v>19.0838</c:v>
                </c:pt>
                <c:pt idx="590">
                  <c:v>19.0838</c:v>
                </c:pt>
                <c:pt idx="591">
                  <c:v>19.0838</c:v>
                </c:pt>
                <c:pt idx="592">
                  <c:v>19.0838</c:v>
                </c:pt>
                <c:pt idx="593">
                  <c:v>19.0838</c:v>
                </c:pt>
                <c:pt idx="594">
                  <c:v>19.0838</c:v>
                </c:pt>
                <c:pt idx="595">
                  <c:v>19.0838</c:v>
                </c:pt>
                <c:pt idx="596">
                  <c:v>19.0838</c:v>
                </c:pt>
                <c:pt idx="597">
                  <c:v>19.0838</c:v>
                </c:pt>
                <c:pt idx="598">
                  <c:v>19.0838</c:v>
                </c:pt>
                <c:pt idx="599">
                  <c:v>19.0838</c:v>
                </c:pt>
                <c:pt idx="600">
                  <c:v>19.0838</c:v>
                </c:pt>
                <c:pt idx="601">
                  <c:v>19.0838</c:v>
                </c:pt>
                <c:pt idx="602">
                  <c:v>19.0838</c:v>
                </c:pt>
                <c:pt idx="603">
                  <c:v>19.0838</c:v>
                </c:pt>
                <c:pt idx="604">
                  <c:v>19.0838</c:v>
                </c:pt>
                <c:pt idx="605">
                  <c:v>19.0838</c:v>
                </c:pt>
                <c:pt idx="606">
                  <c:v>19.0838</c:v>
                </c:pt>
                <c:pt idx="607">
                  <c:v>19.0838</c:v>
                </c:pt>
                <c:pt idx="608">
                  <c:v>19.0838</c:v>
                </c:pt>
                <c:pt idx="609">
                  <c:v>19.0838</c:v>
                </c:pt>
                <c:pt idx="610">
                  <c:v>19.0838</c:v>
                </c:pt>
                <c:pt idx="611">
                  <c:v>19.0838</c:v>
                </c:pt>
                <c:pt idx="612">
                  <c:v>19.0838</c:v>
                </c:pt>
                <c:pt idx="613">
                  <c:v>19.0838</c:v>
                </c:pt>
                <c:pt idx="614">
                  <c:v>19.0838</c:v>
                </c:pt>
                <c:pt idx="615">
                  <c:v>19.0838</c:v>
                </c:pt>
                <c:pt idx="616">
                  <c:v>19.0838</c:v>
                </c:pt>
                <c:pt idx="617">
                  <c:v>19.0838</c:v>
                </c:pt>
                <c:pt idx="618">
                  <c:v>19.0838</c:v>
                </c:pt>
                <c:pt idx="619">
                  <c:v>19.0838</c:v>
                </c:pt>
                <c:pt idx="620">
                  <c:v>19.0838</c:v>
                </c:pt>
                <c:pt idx="621">
                  <c:v>19.0838</c:v>
                </c:pt>
                <c:pt idx="622">
                  <c:v>19.0838</c:v>
                </c:pt>
                <c:pt idx="623">
                  <c:v>19.0838</c:v>
                </c:pt>
                <c:pt idx="624">
                  <c:v>19.0838</c:v>
                </c:pt>
                <c:pt idx="625">
                  <c:v>19.0838</c:v>
                </c:pt>
                <c:pt idx="626">
                  <c:v>19.0838</c:v>
                </c:pt>
                <c:pt idx="627">
                  <c:v>19.0838</c:v>
                </c:pt>
                <c:pt idx="628">
                  <c:v>19.0838</c:v>
                </c:pt>
                <c:pt idx="629">
                  <c:v>19.0838</c:v>
                </c:pt>
                <c:pt idx="630">
                  <c:v>19.0838</c:v>
                </c:pt>
                <c:pt idx="631">
                  <c:v>19.0838</c:v>
                </c:pt>
                <c:pt idx="632">
                  <c:v>19.0838</c:v>
                </c:pt>
                <c:pt idx="633">
                  <c:v>19.0838</c:v>
                </c:pt>
                <c:pt idx="634">
                  <c:v>19.0838</c:v>
                </c:pt>
                <c:pt idx="635">
                  <c:v>19.0838</c:v>
                </c:pt>
                <c:pt idx="636">
                  <c:v>19.0838</c:v>
                </c:pt>
                <c:pt idx="637">
                  <c:v>19.0838</c:v>
                </c:pt>
                <c:pt idx="638">
                  <c:v>19.0838</c:v>
                </c:pt>
                <c:pt idx="639">
                  <c:v>19.0838</c:v>
                </c:pt>
                <c:pt idx="640">
                  <c:v>19.0838</c:v>
                </c:pt>
                <c:pt idx="641">
                  <c:v>19.0838</c:v>
                </c:pt>
                <c:pt idx="642">
                  <c:v>19.0838</c:v>
                </c:pt>
                <c:pt idx="643">
                  <c:v>19.0838</c:v>
                </c:pt>
                <c:pt idx="644">
                  <c:v>19.0838</c:v>
                </c:pt>
                <c:pt idx="645">
                  <c:v>19.0838</c:v>
                </c:pt>
                <c:pt idx="646">
                  <c:v>19.0838</c:v>
                </c:pt>
                <c:pt idx="647">
                  <c:v>19.0838</c:v>
                </c:pt>
                <c:pt idx="648">
                  <c:v>19.0838</c:v>
                </c:pt>
                <c:pt idx="649">
                  <c:v>19.0838</c:v>
                </c:pt>
                <c:pt idx="650">
                  <c:v>19.0838</c:v>
                </c:pt>
                <c:pt idx="651">
                  <c:v>19.0838</c:v>
                </c:pt>
                <c:pt idx="652">
                  <c:v>19.0838</c:v>
                </c:pt>
                <c:pt idx="653">
                  <c:v>19.0838</c:v>
                </c:pt>
                <c:pt idx="654">
                  <c:v>19.0838</c:v>
                </c:pt>
                <c:pt idx="655">
                  <c:v>19.0838</c:v>
                </c:pt>
                <c:pt idx="656">
                  <c:v>19.0838</c:v>
                </c:pt>
                <c:pt idx="657">
                  <c:v>19.0838</c:v>
                </c:pt>
                <c:pt idx="658">
                  <c:v>19.0838</c:v>
                </c:pt>
                <c:pt idx="659">
                  <c:v>19.0838</c:v>
                </c:pt>
                <c:pt idx="660">
                  <c:v>19.0838</c:v>
                </c:pt>
                <c:pt idx="661">
                  <c:v>19.0838</c:v>
                </c:pt>
                <c:pt idx="662">
                  <c:v>19.0838</c:v>
                </c:pt>
                <c:pt idx="663">
                  <c:v>19.0838</c:v>
                </c:pt>
                <c:pt idx="664">
                  <c:v>19.0838</c:v>
                </c:pt>
                <c:pt idx="665">
                  <c:v>19.0838</c:v>
                </c:pt>
                <c:pt idx="666">
                  <c:v>19.0838</c:v>
                </c:pt>
                <c:pt idx="667">
                  <c:v>19.0838</c:v>
                </c:pt>
                <c:pt idx="668">
                  <c:v>19.0838</c:v>
                </c:pt>
                <c:pt idx="669">
                  <c:v>19.0838</c:v>
                </c:pt>
                <c:pt idx="670">
                  <c:v>19.0838</c:v>
                </c:pt>
                <c:pt idx="671">
                  <c:v>19.0838</c:v>
                </c:pt>
                <c:pt idx="672">
                  <c:v>19.0838</c:v>
                </c:pt>
                <c:pt idx="673">
                  <c:v>19.0838</c:v>
                </c:pt>
                <c:pt idx="674">
                  <c:v>19.0838</c:v>
                </c:pt>
                <c:pt idx="675">
                  <c:v>19.0838</c:v>
                </c:pt>
                <c:pt idx="676">
                  <c:v>19.0838</c:v>
                </c:pt>
                <c:pt idx="677">
                  <c:v>19.0838</c:v>
                </c:pt>
                <c:pt idx="678">
                  <c:v>19.0838</c:v>
                </c:pt>
                <c:pt idx="679">
                  <c:v>19.0838</c:v>
                </c:pt>
                <c:pt idx="680">
                  <c:v>19.0838</c:v>
                </c:pt>
                <c:pt idx="681">
                  <c:v>19.0838</c:v>
                </c:pt>
                <c:pt idx="682">
                  <c:v>19.0838</c:v>
                </c:pt>
                <c:pt idx="683">
                  <c:v>19.0838</c:v>
                </c:pt>
                <c:pt idx="684">
                  <c:v>19.0838</c:v>
                </c:pt>
                <c:pt idx="685">
                  <c:v>19.0838</c:v>
                </c:pt>
                <c:pt idx="686">
                  <c:v>19.0838</c:v>
                </c:pt>
                <c:pt idx="687">
                  <c:v>19.0838</c:v>
                </c:pt>
                <c:pt idx="688">
                  <c:v>19.0838</c:v>
                </c:pt>
                <c:pt idx="689">
                  <c:v>19.0838</c:v>
                </c:pt>
                <c:pt idx="690">
                  <c:v>19.0838</c:v>
                </c:pt>
                <c:pt idx="691">
                  <c:v>19.0838</c:v>
                </c:pt>
                <c:pt idx="692">
                  <c:v>19.0838</c:v>
                </c:pt>
                <c:pt idx="693">
                  <c:v>19.0838</c:v>
                </c:pt>
                <c:pt idx="694">
                  <c:v>19.0838</c:v>
                </c:pt>
                <c:pt idx="695">
                  <c:v>19.0838</c:v>
                </c:pt>
                <c:pt idx="696">
                  <c:v>19.0838</c:v>
                </c:pt>
                <c:pt idx="697">
                  <c:v>19.0838</c:v>
                </c:pt>
                <c:pt idx="698">
                  <c:v>19.0838</c:v>
                </c:pt>
                <c:pt idx="699">
                  <c:v>19.0838</c:v>
                </c:pt>
                <c:pt idx="700">
                  <c:v>19.0838</c:v>
                </c:pt>
                <c:pt idx="701">
                  <c:v>19.0838</c:v>
                </c:pt>
                <c:pt idx="702">
                  <c:v>19.0838</c:v>
                </c:pt>
                <c:pt idx="703">
                  <c:v>19.0838</c:v>
                </c:pt>
                <c:pt idx="704">
                  <c:v>19.0838</c:v>
                </c:pt>
                <c:pt idx="705">
                  <c:v>19.0838</c:v>
                </c:pt>
                <c:pt idx="706">
                  <c:v>19.0838</c:v>
                </c:pt>
                <c:pt idx="707">
                  <c:v>19.0838</c:v>
                </c:pt>
                <c:pt idx="708">
                  <c:v>19.0838</c:v>
                </c:pt>
                <c:pt idx="709">
                  <c:v>19.0838</c:v>
                </c:pt>
                <c:pt idx="710">
                  <c:v>19.0838</c:v>
                </c:pt>
                <c:pt idx="711">
                  <c:v>19.0838</c:v>
                </c:pt>
                <c:pt idx="712">
                  <c:v>19.0838</c:v>
                </c:pt>
                <c:pt idx="713">
                  <c:v>19.0838</c:v>
                </c:pt>
                <c:pt idx="714">
                  <c:v>19.0838</c:v>
                </c:pt>
                <c:pt idx="715">
                  <c:v>19.0838</c:v>
                </c:pt>
                <c:pt idx="716">
                  <c:v>19.0838</c:v>
                </c:pt>
                <c:pt idx="717">
                  <c:v>19.0838</c:v>
                </c:pt>
                <c:pt idx="718">
                  <c:v>19.0838</c:v>
                </c:pt>
                <c:pt idx="719">
                  <c:v>19.0838</c:v>
                </c:pt>
                <c:pt idx="720">
                  <c:v>19.0838</c:v>
                </c:pt>
                <c:pt idx="721">
                  <c:v>19.0838</c:v>
                </c:pt>
                <c:pt idx="722">
                  <c:v>19.0838</c:v>
                </c:pt>
                <c:pt idx="723">
                  <c:v>19.0838</c:v>
                </c:pt>
                <c:pt idx="724">
                  <c:v>19.0838</c:v>
                </c:pt>
                <c:pt idx="725">
                  <c:v>19.0838</c:v>
                </c:pt>
                <c:pt idx="726">
                  <c:v>19.0838</c:v>
                </c:pt>
                <c:pt idx="727">
                  <c:v>19.0838</c:v>
                </c:pt>
                <c:pt idx="728">
                  <c:v>19.0838</c:v>
                </c:pt>
                <c:pt idx="729">
                  <c:v>19.0838</c:v>
                </c:pt>
                <c:pt idx="730">
                  <c:v>19.0838</c:v>
                </c:pt>
                <c:pt idx="731">
                  <c:v>19.0838</c:v>
                </c:pt>
                <c:pt idx="732">
                  <c:v>19.0838</c:v>
                </c:pt>
                <c:pt idx="733">
                  <c:v>19.0838</c:v>
                </c:pt>
                <c:pt idx="734">
                  <c:v>19.0838</c:v>
                </c:pt>
                <c:pt idx="735">
                  <c:v>19.0838</c:v>
                </c:pt>
                <c:pt idx="736">
                  <c:v>19.0838</c:v>
                </c:pt>
                <c:pt idx="737">
                  <c:v>19.0838</c:v>
                </c:pt>
                <c:pt idx="738">
                  <c:v>19.0838</c:v>
                </c:pt>
                <c:pt idx="739">
                  <c:v>19.0838</c:v>
                </c:pt>
                <c:pt idx="740">
                  <c:v>19.0838</c:v>
                </c:pt>
                <c:pt idx="741">
                  <c:v>19.0838</c:v>
                </c:pt>
                <c:pt idx="742">
                  <c:v>19.0838</c:v>
                </c:pt>
                <c:pt idx="743">
                  <c:v>19.0838</c:v>
                </c:pt>
                <c:pt idx="744">
                  <c:v>19.0838</c:v>
                </c:pt>
                <c:pt idx="745">
                  <c:v>19.0838</c:v>
                </c:pt>
                <c:pt idx="746">
                  <c:v>19.0838</c:v>
                </c:pt>
                <c:pt idx="747">
                  <c:v>19.0838</c:v>
                </c:pt>
                <c:pt idx="748">
                  <c:v>19.0838</c:v>
                </c:pt>
                <c:pt idx="749">
                  <c:v>19.0838</c:v>
                </c:pt>
                <c:pt idx="750">
                  <c:v>19.0838</c:v>
                </c:pt>
                <c:pt idx="751">
                  <c:v>19.0838</c:v>
                </c:pt>
                <c:pt idx="752">
                  <c:v>19.0838</c:v>
                </c:pt>
                <c:pt idx="753">
                  <c:v>19.0838</c:v>
                </c:pt>
                <c:pt idx="754">
                  <c:v>19.0838</c:v>
                </c:pt>
                <c:pt idx="755">
                  <c:v>19.0838</c:v>
                </c:pt>
                <c:pt idx="756">
                  <c:v>19.0838</c:v>
                </c:pt>
                <c:pt idx="757">
                  <c:v>19.0838</c:v>
                </c:pt>
                <c:pt idx="758">
                  <c:v>19.0838</c:v>
                </c:pt>
                <c:pt idx="759">
                  <c:v>19.0838</c:v>
                </c:pt>
                <c:pt idx="760">
                  <c:v>19.0838</c:v>
                </c:pt>
                <c:pt idx="761">
                  <c:v>19.0838</c:v>
                </c:pt>
                <c:pt idx="762">
                  <c:v>19.0838</c:v>
                </c:pt>
                <c:pt idx="763">
                  <c:v>19.0838</c:v>
                </c:pt>
                <c:pt idx="764">
                  <c:v>19.0838</c:v>
                </c:pt>
                <c:pt idx="765">
                  <c:v>19.0838</c:v>
                </c:pt>
                <c:pt idx="766">
                  <c:v>19.0838</c:v>
                </c:pt>
                <c:pt idx="767">
                  <c:v>19.0838</c:v>
                </c:pt>
                <c:pt idx="768">
                  <c:v>19.0838</c:v>
                </c:pt>
                <c:pt idx="769">
                  <c:v>19.0838</c:v>
                </c:pt>
                <c:pt idx="770">
                  <c:v>19.0838</c:v>
                </c:pt>
                <c:pt idx="771">
                  <c:v>19.0838</c:v>
                </c:pt>
                <c:pt idx="772">
                  <c:v>19.0838</c:v>
                </c:pt>
                <c:pt idx="773">
                  <c:v>19.0838</c:v>
                </c:pt>
                <c:pt idx="774">
                  <c:v>19.0838</c:v>
                </c:pt>
                <c:pt idx="775">
                  <c:v>19.0838</c:v>
                </c:pt>
                <c:pt idx="776">
                  <c:v>19.0838</c:v>
                </c:pt>
                <c:pt idx="777">
                  <c:v>19.0838</c:v>
                </c:pt>
                <c:pt idx="778">
                  <c:v>19.0838</c:v>
                </c:pt>
                <c:pt idx="779">
                  <c:v>19.0838</c:v>
                </c:pt>
                <c:pt idx="780">
                  <c:v>19.0838</c:v>
                </c:pt>
                <c:pt idx="781">
                  <c:v>19.0838</c:v>
                </c:pt>
                <c:pt idx="782">
                  <c:v>19.0838</c:v>
                </c:pt>
                <c:pt idx="783">
                  <c:v>19.0838</c:v>
                </c:pt>
                <c:pt idx="784">
                  <c:v>19.0838</c:v>
                </c:pt>
                <c:pt idx="785">
                  <c:v>19.0838</c:v>
                </c:pt>
                <c:pt idx="786">
                  <c:v>19.0838</c:v>
                </c:pt>
                <c:pt idx="787">
                  <c:v>19.0838</c:v>
                </c:pt>
                <c:pt idx="788">
                  <c:v>19.0838</c:v>
                </c:pt>
                <c:pt idx="789">
                  <c:v>19.0838</c:v>
                </c:pt>
                <c:pt idx="790">
                  <c:v>19.0838</c:v>
                </c:pt>
                <c:pt idx="791">
                  <c:v>19.0838</c:v>
                </c:pt>
                <c:pt idx="792">
                  <c:v>19.0838</c:v>
                </c:pt>
                <c:pt idx="793">
                  <c:v>19.0838</c:v>
                </c:pt>
                <c:pt idx="794">
                  <c:v>19.0838</c:v>
                </c:pt>
                <c:pt idx="795">
                  <c:v>19.0838</c:v>
                </c:pt>
                <c:pt idx="796">
                  <c:v>19.0838</c:v>
                </c:pt>
                <c:pt idx="797">
                  <c:v>19.0838</c:v>
                </c:pt>
                <c:pt idx="798">
                  <c:v>19.0838</c:v>
                </c:pt>
                <c:pt idx="799">
                  <c:v>19.0838</c:v>
                </c:pt>
                <c:pt idx="800">
                  <c:v>19.0838</c:v>
                </c:pt>
                <c:pt idx="801">
                  <c:v>19.0838</c:v>
                </c:pt>
                <c:pt idx="802">
                  <c:v>19.0838</c:v>
                </c:pt>
                <c:pt idx="803">
                  <c:v>19.0838</c:v>
                </c:pt>
                <c:pt idx="804">
                  <c:v>19.0838</c:v>
                </c:pt>
                <c:pt idx="805">
                  <c:v>19.0838</c:v>
                </c:pt>
                <c:pt idx="806">
                  <c:v>19.0838</c:v>
                </c:pt>
                <c:pt idx="807">
                  <c:v>19.0838</c:v>
                </c:pt>
                <c:pt idx="808">
                  <c:v>19.0838</c:v>
                </c:pt>
                <c:pt idx="809">
                  <c:v>19.0838</c:v>
                </c:pt>
                <c:pt idx="810">
                  <c:v>19.0838</c:v>
                </c:pt>
                <c:pt idx="811">
                  <c:v>19.0838</c:v>
                </c:pt>
                <c:pt idx="812">
                  <c:v>19.0838</c:v>
                </c:pt>
                <c:pt idx="813">
                  <c:v>19.0838</c:v>
                </c:pt>
                <c:pt idx="814">
                  <c:v>19.0838</c:v>
                </c:pt>
                <c:pt idx="815">
                  <c:v>19.0838</c:v>
                </c:pt>
                <c:pt idx="816">
                  <c:v>19.0838</c:v>
                </c:pt>
                <c:pt idx="817">
                  <c:v>19.0838</c:v>
                </c:pt>
                <c:pt idx="818">
                  <c:v>19.0838</c:v>
                </c:pt>
                <c:pt idx="819">
                  <c:v>19.0838</c:v>
                </c:pt>
                <c:pt idx="820">
                  <c:v>19.0838</c:v>
                </c:pt>
                <c:pt idx="821">
                  <c:v>19.0838</c:v>
                </c:pt>
                <c:pt idx="822">
                  <c:v>19.0838</c:v>
                </c:pt>
                <c:pt idx="823">
                  <c:v>19.0838</c:v>
                </c:pt>
                <c:pt idx="824">
                  <c:v>19.0838</c:v>
                </c:pt>
                <c:pt idx="825">
                  <c:v>19.0838</c:v>
                </c:pt>
                <c:pt idx="826">
                  <c:v>19.0838</c:v>
                </c:pt>
                <c:pt idx="827">
                  <c:v>19.0838</c:v>
                </c:pt>
                <c:pt idx="828">
                  <c:v>19.0838</c:v>
                </c:pt>
                <c:pt idx="829">
                  <c:v>19.0838</c:v>
                </c:pt>
                <c:pt idx="830">
                  <c:v>19.0838</c:v>
                </c:pt>
                <c:pt idx="831">
                  <c:v>19.0838</c:v>
                </c:pt>
                <c:pt idx="832">
                  <c:v>19.0838</c:v>
                </c:pt>
                <c:pt idx="833">
                  <c:v>19.0838</c:v>
                </c:pt>
                <c:pt idx="834">
                  <c:v>19.0838</c:v>
                </c:pt>
                <c:pt idx="835">
                  <c:v>19.0838</c:v>
                </c:pt>
                <c:pt idx="836">
                  <c:v>19.0838</c:v>
                </c:pt>
                <c:pt idx="837">
                  <c:v>19.0838</c:v>
                </c:pt>
                <c:pt idx="838">
                  <c:v>19.0838</c:v>
                </c:pt>
                <c:pt idx="839">
                  <c:v>19.0838</c:v>
                </c:pt>
                <c:pt idx="840">
                  <c:v>19.0838</c:v>
                </c:pt>
                <c:pt idx="841">
                  <c:v>19.0838</c:v>
                </c:pt>
                <c:pt idx="842">
                  <c:v>19.0838</c:v>
                </c:pt>
                <c:pt idx="843">
                  <c:v>19.0838</c:v>
                </c:pt>
                <c:pt idx="844">
                  <c:v>19.0838</c:v>
                </c:pt>
                <c:pt idx="845">
                  <c:v>19.0838</c:v>
                </c:pt>
                <c:pt idx="846">
                  <c:v>19.0838</c:v>
                </c:pt>
                <c:pt idx="847">
                  <c:v>19.0838</c:v>
                </c:pt>
                <c:pt idx="848">
                  <c:v>19.0838</c:v>
                </c:pt>
                <c:pt idx="849">
                  <c:v>19.0838</c:v>
                </c:pt>
                <c:pt idx="850">
                  <c:v>19.0838</c:v>
                </c:pt>
                <c:pt idx="851">
                  <c:v>19.0838</c:v>
                </c:pt>
                <c:pt idx="852">
                  <c:v>19.0838</c:v>
                </c:pt>
                <c:pt idx="853">
                  <c:v>19.0838</c:v>
                </c:pt>
                <c:pt idx="854">
                  <c:v>19.0838</c:v>
                </c:pt>
                <c:pt idx="855">
                  <c:v>19.0838</c:v>
                </c:pt>
                <c:pt idx="856">
                  <c:v>19.0838</c:v>
                </c:pt>
                <c:pt idx="857">
                  <c:v>19.0838</c:v>
                </c:pt>
                <c:pt idx="858">
                  <c:v>19.0838</c:v>
                </c:pt>
                <c:pt idx="859">
                  <c:v>19.0838</c:v>
                </c:pt>
                <c:pt idx="860">
                  <c:v>19.0838</c:v>
                </c:pt>
                <c:pt idx="861">
                  <c:v>19.0838</c:v>
                </c:pt>
                <c:pt idx="862">
                  <c:v>19.0838</c:v>
                </c:pt>
                <c:pt idx="863">
                  <c:v>19.0838</c:v>
                </c:pt>
                <c:pt idx="864">
                  <c:v>19.0838</c:v>
                </c:pt>
                <c:pt idx="865">
                  <c:v>19.0838</c:v>
                </c:pt>
                <c:pt idx="866">
                  <c:v>19.0838</c:v>
                </c:pt>
                <c:pt idx="867">
                  <c:v>19.0838</c:v>
                </c:pt>
                <c:pt idx="868">
                  <c:v>19.0838</c:v>
                </c:pt>
                <c:pt idx="869">
                  <c:v>19.0838</c:v>
                </c:pt>
                <c:pt idx="870">
                  <c:v>19.0838</c:v>
                </c:pt>
                <c:pt idx="871">
                  <c:v>19.0838</c:v>
                </c:pt>
                <c:pt idx="872">
                  <c:v>19.0838</c:v>
                </c:pt>
                <c:pt idx="873">
                  <c:v>19.0838</c:v>
                </c:pt>
                <c:pt idx="874">
                  <c:v>19.0838</c:v>
                </c:pt>
                <c:pt idx="875">
                  <c:v>19.0838</c:v>
                </c:pt>
                <c:pt idx="876">
                  <c:v>19.0838</c:v>
                </c:pt>
                <c:pt idx="877">
                  <c:v>19.0838</c:v>
                </c:pt>
                <c:pt idx="878">
                  <c:v>19.0838</c:v>
                </c:pt>
                <c:pt idx="879">
                  <c:v>19.0838</c:v>
                </c:pt>
                <c:pt idx="880">
                  <c:v>19.0838</c:v>
                </c:pt>
                <c:pt idx="881">
                  <c:v>19.0838</c:v>
                </c:pt>
                <c:pt idx="882">
                  <c:v>19.0838</c:v>
                </c:pt>
                <c:pt idx="883">
                  <c:v>19.0838</c:v>
                </c:pt>
                <c:pt idx="884">
                  <c:v>19.0838</c:v>
                </c:pt>
                <c:pt idx="885">
                  <c:v>19.0838</c:v>
                </c:pt>
                <c:pt idx="886">
                  <c:v>19.0838</c:v>
                </c:pt>
                <c:pt idx="887">
                  <c:v>19.0838</c:v>
                </c:pt>
                <c:pt idx="888">
                  <c:v>19.0838</c:v>
                </c:pt>
                <c:pt idx="889">
                  <c:v>19.0838</c:v>
                </c:pt>
                <c:pt idx="890">
                  <c:v>19.0838</c:v>
                </c:pt>
                <c:pt idx="891">
                  <c:v>19.0838</c:v>
                </c:pt>
                <c:pt idx="892">
                  <c:v>19.0838</c:v>
                </c:pt>
                <c:pt idx="893">
                  <c:v>19.0838</c:v>
                </c:pt>
                <c:pt idx="894">
                  <c:v>19.0838</c:v>
                </c:pt>
                <c:pt idx="895">
                  <c:v>19.0838</c:v>
                </c:pt>
                <c:pt idx="896">
                  <c:v>19.0838</c:v>
                </c:pt>
                <c:pt idx="897">
                  <c:v>19.0838</c:v>
                </c:pt>
                <c:pt idx="898">
                  <c:v>19.0838</c:v>
                </c:pt>
                <c:pt idx="899">
                  <c:v>19.0838</c:v>
                </c:pt>
                <c:pt idx="900">
                  <c:v>19.0838</c:v>
                </c:pt>
                <c:pt idx="901">
                  <c:v>19.0838</c:v>
                </c:pt>
                <c:pt idx="902">
                  <c:v>19.0838</c:v>
                </c:pt>
                <c:pt idx="903">
                  <c:v>19.0838</c:v>
                </c:pt>
                <c:pt idx="904">
                  <c:v>19.0838</c:v>
                </c:pt>
                <c:pt idx="905">
                  <c:v>19.0838</c:v>
                </c:pt>
                <c:pt idx="906">
                  <c:v>19.0838</c:v>
                </c:pt>
                <c:pt idx="907">
                  <c:v>19.0838</c:v>
                </c:pt>
                <c:pt idx="908">
                  <c:v>19.0838</c:v>
                </c:pt>
                <c:pt idx="909">
                  <c:v>19.0838</c:v>
                </c:pt>
                <c:pt idx="910">
                  <c:v>19.0838</c:v>
                </c:pt>
                <c:pt idx="911">
                  <c:v>19.0838</c:v>
                </c:pt>
                <c:pt idx="912">
                  <c:v>19.0838</c:v>
                </c:pt>
                <c:pt idx="913">
                  <c:v>19.0838</c:v>
                </c:pt>
                <c:pt idx="914">
                  <c:v>19.0838</c:v>
                </c:pt>
                <c:pt idx="915">
                  <c:v>19.0838</c:v>
                </c:pt>
                <c:pt idx="916">
                  <c:v>19.0838</c:v>
                </c:pt>
                <c:pt idx="917">
                  <c:v>19.0838</c:v>
                </c:pt>
                <c:pt idx="918">
                  <c:v>19.0838</c:v>
                </c:pt>
                <c:pt idx="919">
                  <c:v>19.0838</c:v>
                </c:pt>
                <c:pt idx="920">
                  <c:v>19.0838</c:v>
                </c:pt>
                <c:pt idx="921">
                  <c:v>19.0838</c:v>
                </c:pt>
                <c:pt idx="922">
                  <c:v>19.0838</c:v>
                </c:pt>
                <c:pt idx="923">
                  <c:v>19.0838</c:v>
                </c:pt>
                <c:pt idx="924">
                  <c:v>19.0838</c:v>
                </c:pt>
                <c:pt idx="925">
                  <c:v>19.0838</c:v>
                </c:pt>
                <c:pt idx="926">
                  <c:v>19.0838</c:v>
                </c:pt>
                <c:pt idx="927">
                  <c:v>19.0838</c:v>
                </c:pt>
                <c:pt idx="928">
                  <c:v>19.0838</c:v>
                </c:pt>
                <c:pt idx="929">
                  <c:v>19.0838</c:v>
                </c:pt>
                <c:pt idx="930">
                  <c:v>19.0838</c:v>
                </c:pt>
                <c:pt idx="931">
                  <c:v>19.0838</c:v>
                </c:pt>
                <c:pt idx="932">
                  <c:v>19.0838</c:v>
                </c:pt>
                <c:pt idx="933">
                  <c:v>19.0838</c:v>
                </c:pt>
                <c:pt idx="934">
                  <c:v>19.0838</c:v>
                </c:pt>
                <c:pt idx="935">
                  <c:v>19.0838</c:v>
                </c:pt>
                <c:pt idx="936">
                  <c:v>19.0838</c:v>
                </c:pt>
                <c:pt idx="937">
                  <c:v>19.0838</c:v>
                </c:pt>
                <c:pt idx="938">
                  <c:v>19.0838</c:v>
                </c:pt>
                <c:pt idx="939">
                  <c:v>19.0838</c:v>
                </c:pt>
                <c:pt idx="940">
                  <c:v>19.0838</c:v>
                </c:pt>
                <c:pt idx="941">
                  <c:v>19.0838</c:v>
                </c:pt>
                <c:pt idx="942">
                  <c:v>19.0838</c:v>
                </c:pt>
                <c:pt idx="943">
                  <c:v>19.0838</c:v>
                </c:pt>
                <c:pt idx="944">
                  <c:v>19.0838</c:v>
                </c:pt>
                <c:pt idx="945">
                  <c:v>19.0838</c:v>
                </c:pt>
                <c:pt idx="946">
                  <c:v>19.0838</c:v>
                </c:pt>
                <c:pt idx="947">
                  <c:v>19.0838</c:v>
                </c:pt>
                <c:pt idx="948">
                  <c:v>19.0838</c:v>
                </c:pt>
                <c:pt idx="949">
                  <c:v>19.0838</c:v>
                </c:pt>
                <c:pt idx="950">
                  <c:v>19.0838</c:v>
                </c:pt>
                <c:pt idx="951">
                  <c:v>19.0838</c:v>
                </c:pt>
                <c:pt idx="952">
                  <c:v>19.0838</c:v>
                </c:pt>
                <c:pt idx="953">
                  <c:v>19.0838</c:v>
                </c:pt>
                <c:pt idx="954">
                  <c:v>19.0838</c:v>
                </c:pt>
                <c:pt idx="955">
                  <c:v>19.0838</c:v>
                </c:pt>
                <c:pt idx="956">
                  <c:v>19.0838</c:v>
                </c:pt>
                <c:pt idx="957">
                  <c:v>19.0838</c:v>
                </c:pt>
                <c:pt idx="958">
                  <c:v>19.0838</c:v>
                </c:pt>
                <c:pt idx="959">
                  <c:v>19.0838</c:v>
                </c:pt>
                <c:pt idx="960">
                  <c:v>19.0838</c:v>
                </c:pt>
                <c:pt idx="961">
                  <c:v>19.0838</c:v>
                </c:pt>
                <c:pt idx="962">
                  <c:v>19.0838</c:v>
                </c:pt>
                <c:pt idx="963">
                  <c:v>19.0838</c:v>
                </c:pt>
                <c:pt idx="964">
                  <c:v>19.0838</c:v>
                </c:pt>
                <c:pt idx="965">
                  <c:v>19.0838</c:v>
                </c:pt>
                <c:pt idx="966">
                  <c:v>19.0838</c:v>
                </c:pt>
                <c:pt idx="967">
                  <c:v>19.0838</c:v>
                </c:pt>
                <c:pt idx="968">
                  <c:v>19.0838</c:v>
                </c:pt>
                <c:pt idx="969">
                  <c:v>19.0838</c:v>
                </c:pt>
                <c:pt idx="970">
                  <c:v>19.0838</c:v>
                </c:pt>
                <c:pt idx="971">
                  <c:v>19.0838</c:v>
                </c:pt>
                <c:pt idx="972">
                  <c:v>19.0838</c:v>
                </c:pt>
                <c:pt idx="973">
                  <c:v>19.0838</c:v>
                </c:pt>
                <c:pt idx="974">
                  <c:v>19.0838</c:v>
                </c:pt>
                <c:pt idx="975">
                  <c:v>19.0838</c:v>
                </c:pt>
                <c:pt idx="976">
                  <c:v>19.0838</c:v>
                </c:pt>
                <c:pt idx="977">
                  <c:v>19.0838</c:v>
                </c:pt>
                <c:pt idx="978">
                  <c:v>19.0838</c:v>
                </c:pt>
                <c:pt idx="979">
                  <c:v>19.0838</c:v>
                </c:pt>
                <c:pt idx="980">
                  <c:v>19.0838</c:v>
                </c:pt>
                <c:pt idx="981">
                  <c:v>19.0838</c:v>
                </c:pt>
                <c:pt idx="982">
                  <c:v>19.0838</c:v>
                </c:pt>
                <c:pt idx="983">
                  <c:v>19.0838</c:v>
                </c:pt>
                <c:pt idx="984">
                  <c:v>19.0838</c:v>
                </c:pt>
                <c:pt idx="985">
                  <c:v>19.0838</c:v>
                </c:pt>
                <c:pt idx="986">
                  <c:v>19.0838</c:v>
                </c:pt>
                <c:pt idx="987">
                  <c:v>19.0838</c:v>
                </c:pt>
                <c:pt idx="988">
                  <c:v>19.0838</c:v>
                </c:pt>
                <c:pt idx="989">
                  <c:v>19.0838</c:v>
                </c:pt>
                <c:pt idx="990">
                  <c:v>19.0838</c:v>
                </c:pt>
                <c:pt idx="991">
                  <c:v>19.0838</c:v>
                </c:pt>
                <c:pt idx="992">
                  <c:v>19.0838</c:v>
                </c:pt>
                <c:pt idx="993">
                  <c:v>19.0838</c:v>
                </c:pt>
                <c:pt idx="994">
                  <c:v>19.0838</c:v>
                </c:pt>
                <c:pt idx="995">
                  <c:v>19.0838</c:v>
                </c:pt>
                <c:pt idx="996">
                  <c:v>19.0838</c:v>
                </c:pt>
                <c:pt idx="997">
                  <c:v>19.0838</c:v>
                </c:pt>
                <c:pt idx="998">
                  <c:v>19.0838</c:v>
                </c:pt>
                <c:pt idx="999">
                  <c:v>19.0838</c:v>
                </c:pt>
                <c:pt idx="1000">
                  <c:v>19.0838</c:v>
                </c:pt>
                <c:pt idx="1001">
                  <c:v>19.0838</c:v>
                </c:pt>
                <c:pt idx="1002">
                  <c:v>19.0838</c:v>
                </c:pt>
                <c:pt idx="1003">
                  <c:v>19.0838</c:v>
                </c:pt>
                <c:pt idx="1004">
                  <c:v>19.0838</c:v>
                </c:pt>
                <c:pt idx="1005">
                  <c:v>19.0838</c:v>
                </c:pt>
                <c:pt idx="1006">
                  <c:v>19.0838</c:v>
                </c:pt>
                <c:pt idx="1007">
                  <c:v>19.0838</c:v>
                </c:pt>
                <c:pt idx="1008">
                  <c:v>19.0838</c:v>
                </c:pt>
                <c:pt idx="1009">
                  <c:v>19.0838</c:v>
                </c:pt>
                <c:pt idx="1010">
                  <c:v>19.0838</c:v>
                </c:pt>
                <c:pt idx="1011">
                  <c:v>19.0838</c:v>
                </c:pt>
                <c:pt idx="1012">
                  <c:v>19.0838</c:v>
                </c:pt>
                <c:pt idx="1013">
                  <c:v>19.0838</c:v>
                </c:pt>
                <c:pt idx="1014">
                  <c:v>19.0838</c:v>
                </c:pt>
                <c:pt idx="1015">
                  <c:v>19.0838</c:v>
                </c:pt>
                <c:pt idx="1016">
                  <c:v>19.0838</c:v>
                </c:pt>
                <c:pt idx="1017">
                  <c:v>19.0838</c:v>
                </c:pt>
                <c:pt idx="1018">
                  <c:v>19.0838</c:v>
                </c:pt>
                <c:pt idx="1019">
                  <c:v>19.0838</c:v>
                </c:pt>
                <c:pt idx="1020">
                  <c:v>19.0838</c:v>
                </c:pt>
                <c:pt idx="1021">
                  <c:v>19.0838</c:v>
                </c:pt>
                <c:pt idx="1022">
                  <c:v>19.0838</c:v>
                </c:pt>
                <c:pt idx="1023">
                  <c:v>19.0838</c:v>
                </c:pt>
                <c:pt idx="1024">
                  <c:v>19.0838</c:v>
                </c:pt>
                <c:pt idx="1025">
                  <c:v>19.0838</c:v>
                </c:pt>
                <c:pt idx="1026">
                  <c:v>19.0838</c:v>
                </c:pt>
                <c:pt idx="1027">
                  <c:v>19.0838</c:v>
                </c:pt>
                <c:pt idx="1028">
                  <c:v>19.0838</c:v>
                </c:pt>
                <c:pt idx="1029">
                  <c:v>19.0838</c:v>
                </c:pt>
                <c:pt idx="1030">
                  <c:v>19.0838</c:v>
                </c:pt>
                <c:pt idx="1031">
                  <c:v>19.0838</c:v>
                </c:pt>
                <c:pt idx="1032">
                  <c:v>19.0838</c:v>
                </c:pt>
                <c:pt idx="1033">
                  <c:v>19.0838</c:v>
                </c:pt>
                <c:pt idx="1034">
                  <c:v>19.0838</c:v>
                </c:pt>
                <c:pt idx="1035">
                  <c:v>19.0838</c:v>
                </c:pt>
                <c:pt idx="1036">
                  <c:v>19.0838</c:v>
                </c:pt>
                <c:pt idx="1037">
                  <c:v>19.0838</c:v>
                </c:pt>
                <c:pt idx="1038">
                  <c:v>19.0838</c:v>
                </c:pt>
                <c:pt idx="1039">
                  <c:v>19.0838</c:v>
                </c:pt>
                <c:pt idx="1040">
                  <c:v>19.0838</c:v>
                </c:pt>
                <c:pt idx="1041">
                  <c:v>19.0838</c:v>
                </c:pt>
                <c:pt idx="1042">
                  <c:v>19.0838</c:v>
                </c:pt>
                <c:pt idx="1043">
                  <c:v>19.0838</c:v>
                </c:pt>
                <c:pt idx="1044">
                  <c:v>19.0838</c:v>
                </c:pt>
                <c:pt idx="1045">
                  <c:v>19.0838</c:v>
                </c:pt>
                <c:pt idx="1046">
                  <c:v>19.0838</c:v>
                </c:pt>
                <c:pt idx="1047">
                  <c:v>19.0838</c:v>
                </c:pt>
                <c:pt idx="1048">
                  <c:v>19.0838</c:v>
                </c:pt>
                <c:pt idx="1049">
                  <c:v>19.0838</c:v>
                </c:pt>
                <c:pt idx="1050">
                  <c:v>19.0838</c:v>
                </c:pt>
                <c:pt idx="1051">
                  <c:v>19.0838</c:v>
                </c:pt>
                <c:pt idx="1052">
                  <c:v>19.0838</c:v>
                </c:pt>
                <c:pt idx="1053">
                  <c:v>19.0838</c:v>
                </c:pt>
                <c:pt idx="1054">
                  <c:v>19.0838</c:v>
                </c:pt>
                <c:pt idx="1055">
                  <c:v>19.0838</c:v>
                </c:pt>
                <c:pt idx="1056">
                  <c:v>19.0838</c:v>
                </c:pt>
                <c:pt idx="1057">
                  <c:v>19.0838</c:v>
                </c:pt>
                <c:pt idx="1058">
                  <c:v>19.0838</c:v>
                </c:pt>
                <c:pt idx="1059">
                  <c:v>19.0838</c:v>
                </c:pt>
                <c:pt idx="1060">
                  <c:v>19.0838</c:v>
                </c:pt>
                <c:pt idx="1061">
                  <c:v>19.0838</c:v>
                </c:pt>
                <c:pt idx="1062">
                  <c:v>19.0838</c:v>
                </c:pt>
                <c:pt idx="1063">
                  <c:v>19.0838</c:v>
                </c:pt>
                <c:pt idx="1064">
                  <c:v>19.0838</c:v>
                </c:pt>
                <c:pt idx="1065">
                  <c:v>19.0838</c:v>
                </c:pt>
                <c:pt idx="1066">
                  <c:v>19.0838</c:v>
                </c:pt>
                <c:pt idx="1067">
                  <c:v>19.0838</c:v>
                </c:pt>
                <c:pt idx="1068">
                  <c:v>19.0838</c:v>
                </c:pt>
                <c:pt idx="1069">
                  <c:v>19.0838</c:v>
                </c:pt>
                <c:pt idx="1070">
                  <c:v>19.0838</c:v>
                </c:pt>
                <c:pt idx="1071">
                  <c:v>19.0838</c:v>
                </c:pt>
                <c:pt idx="1072">
                  <c:v>19.0838</c:v>
                </c:pt>
                <c:pt idx="1073">
                  <c:v>19.0838</c:v>
                </c:pt>
                <c:pt idx="1074">
                  <c:v>19.0838</c:v>
                </c:pt>
                <c:pt idx="1075">
                  <c:v>19.0838</c:v>
                </c:pt>
                <c:pt idx="1076">
                  <c:v>19.0838</c:v>
                </c:pt>
                <c:pt idx="1077">
                  <c:v>19.0838</c:v>
                </c:pt>
                <c:pt idx="1078">
                  <c:v>19.0838</c:v>
                </c:pt>
                <c:pt idx="1079">
                  <c:v>19.0838</c:v>
                </c:pt>
                <c:pt idx="1080">
                  <c:v>19.0838</c:v>
                </c:pt>
                <c:pt idx="1081">
                  <c:v>19.0838</c:v>
                </c:pt>
                <c:pt idx="1082">
                  <c:v>19.0838</c:v>
                </c:pt>
                <c:pt idx="1083">
                  <c:v>19.0838</c:v>
                </c:pt>
                <c:pt idx="1084">
                  <c:v>19.0838</c:v>
                </c:pt>
                <c:pt idx="1085">
                  <c:v>19.0838</c:v>
                </c:pt>
                <c:pt idx="1086">
                  <c:v>19.0838</c:v>
                </c:pt>
                <c:pt idx="1087">
                  <c:v>19.0838</c:v>
                </c:pt>
                <c:pt idx="1088">
                  <c:v>19.0838</c:v>
                </c:pt>
                <c:pt idx="1089">
                  <c:v>19.0838</c:v>
                </c:pt>
                <c:pt idx="1090">
                  <c:v>19.0838</c:v>
                </c:pt>
                <c:pt idx="1091">
                  <c:v>19.0838</c:v>
                </c:pt>
                <c:pt idx="1092">
                  <c:v>19.0838</c:v>
                </c:pt>
                <c:pt idx="1093">
                  <c:v>19.0838</c:v>
                </c:pt>
                <c:pt idx="1094">
                  <c:v>19.0838</c:v>
                </c:pt>
                <c:pt idx="1095">
                  <c:v>19.0838</c:v>
                </c:pt>
                <c:pt idx="1096">
                  <c:v>19.0838</c:v>
                </c:pt>
                <c:pt idx="1097">
                  <c:v>19.0838</c:v>
                </c:pt>
                <c:pt idx="1098">
                  <c:v>19.0838</c:v>
                </c:pt>
                <c:pt idx="1099">
                  <c:v>19.0838</c:v>
                </c:pt>
                <c:pt idx="1100">
                  <c:v>19.0838</c:v>
                </c:pt>
                <c:pt idx="1101">
                  <c:v>19.0838</c:v>
                </c:pt>
                <c:pt idx="1102">
                  <c:v>19.0838</c:v>
                </c:pt>
                <c:pt idx="1103">
                  <c:v>19.0838</c:v>
                </c:pt>
                <c:pt idx="1104">
                  <c:v>19.0838</c:v>
                </c:pt>
                <c:pt idx="1105">
                  <c:v>19.0838</c:v>
                </c:pt>
                <c:pt idx="1106">
                  <c:v>19.0838</c:v>
                </c:pt>
                <c:pt idx="1107">
                  <c:v>19.0838</c:v>
                </c:pt>
                <c:pt idx="1108">
                  <c:v>19.0838</c:v>
                </c:pt>
                <c:pt idx="1109">
                  <c:v>19.0838</c:v>
                </c:pt>
                <c:pt idx="1110">
                  <c:v>19.0838</c:v>
                </c:pt>
                <c:pt idx="1111">
                  <c:v>19.0838</c:v>
                </c:pt>
                <c:pt idx="1112">
                  <c:v>19.0838</c:v>
                </c:pt>
                <c:pt idx="1113">
                  <c:v>19.0838</c:v>
                </c:pt>
                <c:pt idx="1114">
                  <c:v>19.0838</c:v>
                </c:pt>
                <c:pt idx="1115">
                  <c:v>19.0838</c:v>
                </c:pt>
                <c:pt idx="1116">
                  <c:v>19.0838</c:v>
                </c:pt>
                <c:pt idx="1117">
                  <c:v>19.0838</c:v>
                </c:pt>
                <c:pt idx="1118">
                  <c:v>19.0838</c:v>
                </c:pt>
                <c:pt idx="1119">
                  <c:v>19.0838</c:v>
                </c:pt>
                <c:pt idx="1120">
                  <c:v>19.0838</c:v>
                </c:pt>
                <c:pt idx="1121">
                  <c:v>19.0838</c:v>
                </c:pt>
                <c:pt idx="1122">
                  <c:v>19.0838</c:v>
                </c:pt>
                <c:pt idx="1123">
                  <c:v>19.0838</c:v>
                </c:pt>
                <c:pt idx="1124">
                  <c:v>19.0838</c:v>
                </c:pt>
                <c:pt idx="1125">
                  <c:v>19.0838</c:v>
                </c:pt>
                <c:pt idx="1126">
                  <c:v>19.0838</c:v>
                </c:pt>
                <c:pt idx="1127">
                  <c:v>19.0838</c:v>
                </c:pt>
                <c:pt idx="1128">
                  <c:v>19.0838</c:v>
                </c:pt>
                <c:pt idx="1129">
                  <c:v>19.0838</c:v>
                </c:pt>
                <c:pt idx="1130">
                  <c:v>19.0838</c:v>
                </c:pt>
                <c:pt idx="1131">
                  <c:v>19.0838</c:v>
                </c:pt>
                <c:pt idx="1132">
                  <c:v>19.0838</c:v>
                </c:pt>
                <c:pt idx="1133">
                  <c:v>19.0838</c:v>
                </c:pt>
                <c:pt idx="1134">
                  <c:v>19.0838</c:v>
                </c:pt>
                <c:pt idx="1135">
                  <c:v>19.0838</c:v>
                </c:pt>
                <c:pt idx="1136">
                  <c:v>19.0838</c:v>
                </c:pt>
                <c:pt idx="1137">
                  <c:v>19.0838</c:v>
                </c:pt>
                <c:pt idx="1138">
                  <c:v>19.0838</c:v>
                </c:pt>
                <c:pt idx="1139">
                  <c:v>19.0838</c:v>
                </c:pt>
                <c:pt idx="1140">
                  <c:v>19.0838</c:v>
                </c:pt>
                <c:pt idx="1141">
                  <c:v>19.0838</c:v>
                </c:pt>
                <c:pt idx="1142">
                  <c:v>19.0838</c:v>
                </c:pt>
                <c:pt idx="1143">
                  <c:v>19.0838</c:v>
                </c:pt>
                <c:pt idx="1144">
                  <c:v>19.0838</c:v>
                </c:pt>
                <c:pt idx="1145">
                  <c:v>19.0838</c:v>
                </c:pt>
                <c:pt idx="1146">
                  <c:v>19.0838</c:v>
                </c:pt>
                <c:pt idx="1147">
                  <c:v>19.0838</c:v>
                </c:pt>
                <c:pt idx="1148">
                  <c:v>19.0838</c:v>
                </c:pt>
                <c:pt idx="1149">
                  <c:v>19.0838</c:v>
                </c:pt>
                <c:pt idx="1150">
                  <c:v>19.0838</c:v>
                </c:pt>
                <c:pt idx="1151">
                  <c:v>19.0838</c:v>
                </c:pt>
                <c:pt idx="1152">
                  <c:v>19.0838</c:v>
                </c:pt>
                <c:pt idx="1153">
                  <c:v>19.0838</c:v>
                </c:pt>
                <c:pt idx="1154">
                  <c:v>19.0838</c:v>
                </c:pt>
                <c:pt idx="1155">
                  <c:v>19.0838</c:v>
                </c:pt>
                <c:pt idx="1156">
                  <c:v>19.0838</c:v>
                </c:pt>
                <c:pt idx="1157">
                  <c:v>19.0838</c:v>
                </c:pt>
                <c:pt idx="1158">
                  <c:v>19.0838</c:v>
                </c:pt>
                <c:pt idx="1159">
                  <c:v>19.0838</c:v>
                </c:pt>
                <c:pt idx="1160">
                  <c:v>19.0838</c:v>
                </c:pt>
                <c:pt idx="1161">
                  <c:v>19.0838</c:v>
                </c:pt>
                <c:pt idx="1162">
                  <c:v>19.0838</c:v>
                </c:pt>
                <c:pt idx="1163">
                  <c:v>19.0838</c:v>
                </c:pt>
                <c:pt idx="1164">
                  <c:v>19.0838</c:v>
                </c:pt>
                <c:pt idx="1165">
                  <c:v>19.0838</c:v>
                </c:pt>
                <c:pt idx="1166">
                  <c:v>19.0838</c:v>
                </c:pt>
                <c:pt idx="1167">
                  <c:v>19.0838</c:v>
                </c:pt>
                <c:pt idx="1168">
                  <c:v>19.0838</c:v>
                </c:pt>
                <c:pt idx="1169">
                  <c:v>19.0838</c:v>
                </c:pt>
                <c:pt idx="1170">
                  <c:v>19.0838</c:v>
                </c:pt>
                <c:pt idx="1171">
                  <c:v>19.0838</c:v>
                </c:pt>
                <c:pt idx="1172">
                  <c:v>19.0838</c:v>
                </c:pt>
                <c:pt idx="1173">
                  <c:v>19.0838</c:v>
                </c:pt>
                <c:pt idx="1174">
                  <c:v>19.0838</c:v>
                </c:pt>
                <c:pt idx="1175">
                  <c:v>19.0838</c:v>
                </c:pt>
                <c:pt idx="1176">
                  <c:v>19.0838</c:v>
                </c:pt>
                <c:pt idx="1177">
                  <c:v>19.0838</c:v>
                </c:pt>
                <c:pt idx="1178">
                  <c:v>19.0838</c:v>
                </c:pt>
                <c:pt idx="1179">
                  <c:v>19.0838</c:v>
                </c:pt>
                <c:pt idx="1180">
                  <c:v>19.0838</c:v>
                </c:pt>
                <c:pt idx="1181">
                  <c:v>19.0838</c:v>
                </c:pt>
                <c:pt idx="1182">
                  <c:v>19.0838</c:v>
                </c:pt>
                <c:pt idx="1183">
                  <c:v>19.0838</c:v>
                </c:pt>
                <c:pt idx="1184">
                  <c:v>19.0838</c:v>
                </c:pt>
                <c:pt idx="1185">
                  <c:v>19.0838</c:v>
                </c:pt>
                <c:pt idx="1186">
                  <c:v>19.0838</c:v>
                </c:pt>
                <c:pt idx="1187">
                  <c:v>19.0838</c:v>
                </c:pt>
                <c:pt idx="1188">
                  <c:v>19.0838</c:v>
                </c:pt>
                <c:pt idx="1189">
                  <c:v>19.0838</c:v>
                </c:pt>
                <c:pt idx="1190">
                  <c:v>19.0838</c:v>
                </c:pt>
                <c:pt idx="1191">
                  <c:v>19.0838</c:v>
                </c:pt>
                <c:pt idx="1192">
                  <c:v>19.0838</c:v>
                </c:pt>
                <c:pt idx="1193">
                  <c:v>19.0838</c:v>
                </c:pt>
                <c:pt idx="1194">
                  <c:v>19.0838</c:v>
                </c:pt>
                <c:pt idx="1195">
                  <c:v>19.0838</c:v>
                </c:pt>
                <c:pt idx="1196">
                  <c:v>19.0838</c:v>
                </c:pt>
                <c:pt idx="1197">
                  <c:v>19.0838</c:v>
                </c:pt>
                <c:pt idx="1198">
                  <c:v>19.0838</c:v>
                </c:pt>
                <c:pt idx="1199">
                  <c:v>19.0838</c:v>
                </c:pt>
                <c:pt idx="1200">
                  <c:v>19.0838</c:v>
                </c:pt>
                <c:pt idx="1201">
                  <c:v>19.0838</c:v>
                </c:pt>
                <c:pt idx="1202">
                  <c:v>19.0838</c:v>
                </c:pt>
                <c:pt idx="1203">
                  <c:v>19.0838</c:v>
                </c:pt>
                <c:pt idx="1204">
                  <c:v>19.0838</c:v>
                </c:pt>
                <c:pt idx="1205">
                  <c:v>19.0838</c:v>
                </c:pt>
                <c:pt idx="1206">
                  <c:v>19.0838</c:v>
                </c:pt>
                <c:pt idx="1207">
                  <c:v>19.0838</c:v>
                </c:pt>
                <c:pt idx="1208">
                  <c:v>19.0838</c:v>
                </c:pt>
                <c:pt idx="1209">
                  <c:v>19.0838</c:v>
                </c:pt>
                <c:pt idx="1210">
                  <c:v>19.0838</c:v>
                </c:pt>
                <c:pt idx="1211">
                  <c:v>19.0838</c:v>
                </c:pt>
                <c:pt idx="1212">
                  <c:v>19.0838</c:v>
                </c:pt>
                <c:pt idx="1213">
                  <c:v>19.0838</c:v>
                </c:pt>
                <c:pt idx="1214">
                  <c:v>19.0838</c:v>
                </c:pt>
                <c:pt idx="1215">
                  <c:v>19.0838</c:v>
                </c:pt>
                <c:pt idx="1216">
                  <c:v>19.0838</c:v>
                </c:pt>
                <c:pt idx="1217">
                  <c:v>19.0838</c:v>
                </c:pt>
                <c:pt idx="1218">
                  <c:v>19.0838</c:v>
                </c:pt>
                <c:pt idx="1219">
                  <c:v>19.0838</c:v>
                </c:pt>
                <c:pt idx="1220">
                  <c:v>19.0838</c:v>
                </c:pt>
                <c:pt idx="1221">
                  <c:v>19.0838</c:v>
                </c:pt>
                <c:pt idx="1222">
                  <c:v>19.0838</c:v>
                </c:pt>
                <c:pt idx="1223">
                  <c:v>19.0838</c:v>
                </c:pt>
                <c:pt idx="1224">
                  <c:v>19.0838</c:v>
                </c:pt>
                <c:pt idx="1225">
                  <c:v>19.0838</c:v>
                </c:pt>
                <c:pt idx="1226">
                  <c:v>19.0838</c:v>
                </c:pt>
                <c:pt idx="1227">
                  <c:v>19.0838</c:v>
                </c:pt>
                <c:pt idx="1228">
                  <c:v>19.0838</c:v>
                </c:pt>
                <c:pt idx="1229">
                  <c:v>19.0838</c:v>
                </c:pt>
                <c:pt idx="1230">
                  <c:v>19.0838</c:v>
                </c:pt>
                <c:pt idx="1231">
                  <c:v>19.0838</c:v>
                </c:pt>
                <c:pt idx="1232">
                  <c:v>19.0838</c:v>
                </c:pt>
                <c:pt idx="1233">
                  <c:v>19.0838</c:v>
                </c:pt>
                <c:pt idx="1234">
                  <c:v>19.0838</c:v>
                </c:pt>
                <c:pt idx="1235">
                  <c:v>19.0838</c:v>
                </c:pt>
                <c:pt idx="1236">
                  <c:v>19.0838</c:v>
                </c:pt>
                <c:pt idx="1237">
                  <c:v>19.0838</c:v>
                </c:pt>
                <c:pt idx="1238">
                  <c:v>19.0838</c:v>
                </c:pt>
                <c:pt idx="1239">
                  <c:v>19.0838</c:v>
                </c:pt>
                <c:pt idx="1240">
                  <c:v>19.0838</c:v>
                </c:pt>
                <c:pt idx="1241">
                  <c:v>19.0838</c:v>
                </c:pt>
                <c:pt idx="1242">
                  <c:v>19.0838</c:v>
                </c:pt>
                <c:pt idx="1243">
                  <c:v>19.0838</c:v>
                </c:pt>
                <c:pt idx="1244">
                  <c:v>19.0838</c:v>
                </c:pt>
                <c:pt idx="1245">
                  <c:v>19.0838</c:v>
                </c:pt>
                <c:pt idx="1246">
                  <c:v>19.0838</c:v>
                </c:pt>
                <c:pt idx="1247">
                  <c:v>19.0838</c:v>
                </c:pt>
                <c:pt idx="1248">
                  <c:v>19.0838</c:v>
                </c:pt>
                <c:pt idx="1249">
                  <c:v>19.0838</c:v>
                </c:pt>
                <c:pt idx="1250">
                  <c:v>19.0838</c:v>
                </c:pt>
                <c:pt idx="1251">
                  <c:v>19.0838</c:v>
                </c:pt>
                <c:pt idx="1252">
                  <c:v>19.0838</c:v>
                </c:pt>
                <c:pt idx="1253">
                  <c:v>19.0838</c:v>
                </c:pt>
                <c:pt idx="1254">
                  <c:v>19.0838</c:v>
                </c:pt>
                <c:pt idx="1255">
                  <c:v>19.0838</c:v>
                </c:pt>
                <c:pt idx="1256">
                  <c:v>19.0838</c:v>
                </c:pt>
                <c:pt idx="1257">
                  <c:v>19.0838</c:v>
                </c:pt>
                <c:pt idx="1258">
                  <c:v>19.0838</c:v>
                </c:pt>
                <c:pt idx="1259">
                  <c:v>19.0838</c:v>
                </c:pt>
                <c:pt idx="1260">
                  <c:v>19.0838</c:v>
                </c:pt>
                <c:pt idx="1261">
                  <c:v>19.0838</c:v>
                </c:pt>
                <c:pt idx="1262">
                  <c:v>19.0838</c:v>
                </c:pt>
                <c:pt idx="1263">
                  <c:v>19.0838</c:v>
                </c:pt>
                <c:pt idx="1264">
                  <c:v>19.0838</c:v>
                </c:pt>
                <c:pt idx="1265">
                  <c:v>19.0838</c:v>
                </c:pt>
                <c:pt idx="1266">
                  <c:v>19.0838</c:v>
                </c:pt>
                <c:pt idx="1267">
                  <c:v>19.0838</c:v>
                </c:pt>
                <c:pt idx="1268">
                  <c:v>19.0838</c:v>
                </c:pt>
                <c:pt idx="1269">
                  <c:v>19.0838</c:v>
                </c:pt>
                <c:pt idx="1270">
                  <c:v>19.0838</c:v>
                </c:pt>
                <c:pt idx="1271">
                  <c:v>19.0838</c:v>
                </c:pt>
                <c:pt idx="1272">
                  <c:v>19.0838</c:v>
                </c:pt>
                <c:pt idx="1273">
                  <c:v>19.0838</c:v>
                </c:pt>
                <c:pt idx="1274">
                  <c:v>19.0838</c:v>
                </c:pt>
                <c:pt idx="1275">
                  <c:v>19.0838</c:v>
                </c:pt>
                <c:pt idx="1276">
                  <c:v>19.0838</c:v>
                </c:pt>
                <c:pt idx="1277">
                  <c:v>19.0838</c:v>
                </c:pt>
                <c:pt idx="1278">
                  <c:v>19.0838</c:v>
                </c:pt>
                <c:pt idx="1279">
                  <c:v>19.0838</c:v>
                </c:pt>
                <c:pt idx="1280">
                  <c:v>19.0838</c:v>
                </c:pt>
                <c:pt idx="1281">
                  <c:v>19.0838</c:v>
                </c:pt>
                <c:pt idx="1282">
                  <c:v>19.0838</c:v>
                </c:pt>
                <c:pt idx="1283">
                  <c:v>19.0838</c:v>
                </c:pt>
                <c:pt idx="1284">
                  <c:v>19.0838</c:v>
                </c:pt>
                <c:pt idx="1285">
                  <c:v>19.0838</c:v>
                </c:pt>
                <c:pt idx="1286">
                  <c:v>19.0838</c:v>
                </c:pt>
                <c:pt idx="1287">
                  <c:v>19.0838</c:v>
                </c:pt>
                <c:pt idx="1288">
                  <c:v>19.0838</c:v>
                </c:pt>
                <c:pt idx="1289">
                  <c:v>19.0838</c:v>
                </c:pt>
                <c:pt idx="1290">
                  <c:v>19.0838</c:v>
                </c:pt>
                <c:pt idx="1291">
                  <c:v>19.0838</c:v>
                </c:pt>
                <c:pt idx="1292">
                  <c:v>19.0838</c:v>
                </c:pt>
                <c:pt idx="1293">
                  <c:v>19.0838</c:v>
                </c:pt>
                <c:pt idx="1294">
                  <c:v>19.0838</c:v>
                </c:pt>
                <c:pt idx="1295">
                  <c:v>19.0838</c:v>
                </c:pt>
                <c:pt idx="1296">
                  <c:v>19.0838</c:v>
                </c:pt>
                <c:pt idx="1297">
                  <c:v>19.0838</c:v>
                </c:pt>
                <c:pt idx="1298">
                  <c:v>19.0838</c:v>
                </c:pt>
                <c:pt idx="1299">
                  <c:v>19.0838</c:v>
                </c:pt>
                <c:pt idx="1300">
                  <c:v>19.0838</c:v>
                </c:pt>
                <c:pt idx="1301">
                  <c:v>19.0838</c:v>
                </c:pt>
                <c:pt idx="1302">
                  <c:v>19.0838</c:v>
                </c:pt>
                <c:pt idx="1303">
                  <c:v>19.0838</c:v>
                </c:pt>
                <c:pt idx="1304">
                  <c:v>19.0838</c:v>
                </c:pt>
                <c:pt idx="1305">
                  <c:v>19.0838</c:v>
                </c:pt>
                <c:pt idx="1306">
                  <c:v>19.0838</c:v>
                </c:pt>
                <c:pt idx="1307">
                  <c:v>19.0838</c:v>
                </c:pt>
                <c:pt idx="1308">
                  <c:v>19.0838</c:v>
                </c:pt>
                <c:pt idx="1309">
                  <c:v>19.0838</c:v>
                </c:pt>
                <c:pt idx="1310">
                  <c:v>19.0838</c:v>
                </c:pt>
                <c:pt idx="1311">
                  <c:v>19.0838</c:v>
                </c:pt>
                <c:pt idx="1312">
                  <c:v>19.0838</c:v>
                </c:pt>
                <c:pt idx="1313">
                  <c:v>19.0838</c:v>
                </c:pt>
                <c:pt idx="1314">
                  <c:v>19.0838</c:v>
                </c:pt>
                <c:pt idx="1315">
                  <c:v>19.0838</c:v>
                </c:pt>
                <c:pt idx="1316">
                  <c:v>19.0838</c:v>
                </c:pt>
                <c:pt idx="1317">
                  <c:v>19.0838</c:v>
                </c:pt>
                <c:pt idx="1318">
                  <c:v>19.0838</c:v>
                </c:pt>
                <c:pt idx="1319">
                  <c:v>19.0838</c:v>
                </c:pt>
                <c:pt idx="1320">
                  <c:v>19.0838</c:v>
                </c:pt>
                <c:pt idx="1321">
                  <c:v>19.0838</c:v>
                </c:pt>
                <c:pt idx="1322">
                  <c:v>19.0838</c:v>
                </c:pt>
                <c:pt idx="1323">
                  <c:v>19.0838</c:v>
                </c:pt>
                <c:pt idx="1324">
                  <c:v>19.0838</c:v>
                </c:pt>
                <c:pt idx="1325">
                  <c:v>19.0838</c:v>
                </c:pt>
                <c:pt idx="1326">
                  <c:v>19.0838</c:v>
                </c:pt>
                <c:pt idx="1327">
                  <c:v>19.0838</c:v>
                </c:pt>
                <c:pt idx="1328">
                  <c:v>19.0838</c:v>
                </c:pt>
                <c:pt idx="1329">
                  <c:v>19.0838</c:v>
                </c:pt>
                <c:pt idx="1330">
                  <c:v>19.0838</c:v>
                </c:pt>
                <c:pt idx="1331">
                  <c:v>19.0838</c:v>
                </c:pt>
                <c:pt idx="1332">
                  <c:v>19.0838</c:v>
                </c:pt>
                <c:pt idx="1333">
                  <c:v>19.0838</c:v>
                </c:pt>
                <c:pt idx="1334">
                  <c:v>19.0838</c:v>
                </c:pt>
                <c:pt idx="1335">
                  <c:v>19.0838</c:v>
                </c:pt>
                <c:pt idx="1336">
                  <c:v>19.0838</c:v>
                </c:pt>
                <c:pt idx="1337">
                  <c:v>19.0838</c:v>
                </c:pt>
                <c:pt idx="1338">
                  <c:v>19.0838</c:v>
                </c:pt>
                <c:pt idx="1339">
                  <c:v>19.0838</c:v>
                </c:pt>
                <c:pt idx="1340">
                  <c:v>19.0838</c:v>
                </c:pt>
                <c:pt idx="1341">
                  <c:v>19.0838</c:v>
                </c:pt>
                <c:pt idx="1342">
                  <c:v>19.0838</c:v>
                </c:pt>
                <c:pt idx="1343">
                  <c:v>19.0838</c:v>
                </c:pt>
                <c:pt idx="1344">
                  <c:v>19.0838</c:v>
                </c:pt>
                <c:pt idx="1345">
                  <c:v>19.0838</c:v>
                </c:pt>
                <c:pt idx="1346">
                  <c:v>19.0838</c:v>
                </c:pt>
                <c:pt idx="1347">
                  <c:v>19.0838</c:v>
                </c:pt>
                <c:pt idx="1348">
                  <c:v>19.0838</c:v>
                </c:pt>
                <c:pt idx="1349">
                  <c:v>19.0838</c:v>
                </c:pt>
                <c:pt idx="1350">
                  <c:v>19.0838</c:v>
                </c:pt>
                <c:pt idx="1351">
                  <c:v>19.0838</c:v>
                </c:pt>
                <c:pt idx="1352">
                  <c:v>19.0838</c:v>
                </c:pt>
                <c:pt idx="1353">
                  <c:v>19.0838</c:v>
                </c:pt>
                <c:pt idx="1354">
                  <c:v>19.0838</c:v>
                </c:pt>
                <c:pt idx="1355">
                  <c:v>19.0838</c:v>
                </c:pt>
                <c:pt idx="1356">
                  <c:v>19.0838</c:v>
                </c:pt>
                <c:pt idx="1357">
                  <c:v>19.0838</c:v>
                </c:pt>
                <c:pt idx="1358">
                  <c:v>19.0838</c:v>
                </c:pt>
                <c:pt idx="1359">
                  <c:v>19.0838</c:v>
                </c:pt>
                <c:pt idx="1360">
                  <c:v>19.0838</c:v>
                </c:pt>
                <c:pt idx="1361">
                  <c:v>19.0838</c:v>
                </c:pt>
                <c:pt idx="1362">
                  <c:v>19.0838</c:v>
                </c:pt>
                <c:pt idx="1363">
                  <c:v>19.0838</c:v>
                </c:pt>
                <c:pt idx="1364">
                  <c:v>19.0838</c:v>
                </c:pt>
                <c:pt idx="1365">
                  <c:v>19.0838</c:v>
                </c:pt>
                <c:pt idx="1366">
                  <c:v>19.0838</c:v>
                </c:pt>
                <c:pt idx="1367">
                  <c:v>19.0838</c:v>
                </c:pt>
                <c:pt idx="1368">
                  <c:v>19.0838</c:v>
                </c:pt>
                <c:pt idx="1369">
                  <c:v>19.0838</c:v>
                </c:pt>
                <c:pt idx="1370">
                  <c:v>19.0838</c:v>
                </c:pt>
                <c:pt idx="1371">
                  <c:v>19.0838</c:v>
                </c:pt>
                <c:pt idx="1372">
                  <c:v>19.0838</c:v>
                </c:pt>
                <c:pt idx="1373">
                  <c:v>19.0838</c:v>
                </c:pt>
                <c:pt idx="1374">
                  <c:v>19.0838</c:v>
                </c:pt>
                <c:pt idx="1375">
                  <c:v>19.0838</c:v>
                </c:pt>
                <c:pt idx="1376">
                  <c:v>19.0838</c:v>
                </c:pt>
                <c:pt idx="1377">
                  <c:v>19.0838</c:v>
                </c:pt>
                <c:pt idx="1378">
                  <c:v>19.0838</c:v>
                </c:pt>
                <c:pt idx="1379">
                  <c:v>19.0838</c:v>
                </c:pt>
                <c:pt idx="1380">
                  <c:v>19.0838</c:v>
                </c:pt>
                <c:pt idx="1381">
                  <c:v>19.0838</c:v>
                </c:pt>
                <c:pt idx="1382">
                  <c:v>19.0838</c:v>
                </c:pt>
                <c:pt idx="1383">
                  <c:v>19.0838</c:v>
                </c:pt>
                <c:pt idx="1384">
                  <c:v>19.0838</c:v>
                </c:pt>
                <c:pt idx="1385">
                  <c:v>19.0838</c:v>
                </c:pt>
                <c:pt idx="1386">
                  <c:v>19.0838</c:v>
                </c:pt>
                <c:pt idx="1387">
                  <c:v>19.0838</c:v>
                </c:pt>
                <c:pt idx="1388">
                  <c:v>19.0838</c:v>
                </c:pt>
                <c:pt idx="1389">
                  <c:v>19.0838</c:v>
                </c:pt>
                <c:pt idx="1390">
                  <c:v>19.0838</c:v>
                </c:pt>
                <c:pt idx="1391">
                  <c:v>19.0838</c:v>
                </c:pt>
                <c:pt idx="1392">
                  <c:v>19.0838</c:v>
                </c:pt>
                <c:pt idx="1393">
                  <c:v>19.0838</c:v>
                </c:pt>
                <c:pt idx="1394">
                  <c:v>19.0838</c:v>
                </c:pt>
                <c:pt idx="1395">
                  <c:v>19.0838</c:v>
                </c:pt>
                <c:pt idx="1396">
                  <c:v>19.0838</c:v>
                </c:pt>
                <c:pt idx="1397">
                  <c:v>19.0838</c:v>
                </c:pt>
                <c:pt idx="1398">
                  <c:v>19.0838</c:v>
                </c:pt>
                <c:pt idx="1399">
                  <c:v>19.0838</c:v>
                </c:pt>
                <c:pt idx="1400">
                  <c:v>19.0838</c:v>
                </c:pt>
                <c:pt idx="1401">
                  <c:v>19.0838</c:v>
                </c:pt>
                <c:pt idx="1402">
                  <c:v>19.0838</c:v>
                </c:pt>
                <c:pt idx="1403">
                  <c:v>19.0838</c:v>
                </c:pt>
                <c:pt idx="1404">
                  <c:v>19.0838</c:v>
                </c:pt>
                <c:pt idx="1405">
                  <c:v>19.0838</c:v>
                </c:pt>
                <c:pt idx="1406">
                  <c:v>19.0838</c:v>
                </c:pt>
                <c:pt idx="1407">
                  <c:v>19.0838</c:v>
                </c:pt>
                <c:pt idx="1408">
                  <c:v>19.0838</c:v>
                </c:pt>
                <c:pt idx="1409">
                  <c:v>19.0838</c:v>
                </c:pt>
                <c:pt idx="1410">
                  <c:v>19.0838</c:v>
                </c:pt>
                <c:pt idx="1411">
                  <c:v>19.0838</c:v>
                </c:pt>
                <c:pt idx="1412">
                  <c:v>19.0838</c:v>
                </c:pt>
                <c:pt idx="1413">
                  <c:v>19.0838</c:v>
                </c:pt>
                <c:pt idx="1414">
                  <c:v>19.0838</c:v>
                </c:pt>
                <c:pt idx="1415">
                  <c:v>19.0838</c:v>
                </c:pt>
                <c:pt idx="1416">
                  <c:v>19.0838</c:v>
                </c:pt>
                <c:pt idx="1417">
                  <c:v>19.0838</c:v>
                </c:pt>
                <c:pt idx="1418">
                  <c:v>19.0838</c:v>
                </c:pt>
                <c:pt idx="1419">
                  <c:v>19.0838</c:v>
                </c:pt>
                <c:pt idx="1420">
                  <c:v>19.0838</c:v>
                </c:pt>
                <c:pt idx="1421">
                  <c:v>19.0838</c:v>
                </c:pt>
                <c:pt idx="1422">
                  <c:v>19.0838</c:v>
                </c:pt>
                <c:pt idx="1423">
                  <c:v>19.0838</c:v>
                </c:pt>
                <c:pt idx="1424">
                  <c:v>19.0838</c:v>
                </c:pt>
                <c:pt idx="1425">
                  <c:v>19.0838</c:v>
                </c:pt>
                <c:pt idx="1426">
                  <c:v>19.0838</c:v>
                </c:pt>
                <c:pt idx="1427">
                  <c:v>19.0838</c:v>
                </c:pt>
                <c:pt idx="1428">
                  <c:v>19.0838</c:v>
                </c:pt>
                <c:pt idx="1429">
                  <c:v>19.0838</c:v>
                </c:pt>
                <c:pt idx="1430">
                  <c:v>19.0838</c:v>
                </c:pt>
                <c:pt idx="1431">
                  <c:v>19.0838</c:v>
                </c:pt>
                <c:pt idx="1432">
                  <c:v>19.0838</c:v>
                </c:pt>
                <c:pt idx="1433">
                  <c:v>19.0838</c:v>
                </c:pt>
                <c:pt idx="1434">
                  <c:v>19.0838</c:v>
                </c:pt>
                <c:pt idx="1435">
                  <c:v>19.0838</c:v>
                </c:pt>
                <c:pt idx="1436">
                  <c:v>19.0838</c:v>
                </c:pt>
                <c:pt idx="1437">
                  <c:v>19.0838</c:v>
                </c:pt>
                <c:pt idx="1438">
                  <c:v>19.0838</c:v>
                </c:pt>
                <c:pt idx="1439">
                  <c:v>19.0838</c:v>
                </c:pt>
                <c:pt idx="1440">
                  <c:v>19.0838</c:v>
                </c:pt>
                <c:pt idx="1441">
                  <c:v>19.0838</c:v>
                </c:pt>
                <c:pt idx="1442">
                  <c:v>19.0838</c:v>
                </c:pt>
                <c:pt idx="1443">
                  <c:v>19.0838</c:v>
                </c:pt>
                <c:pt idx="1444">
                  <c:v>19.0838</c:v>
                </c:pt>
                <c:pt idx="1445">
                  <c:v>19.0838</c:v>
                </c:pt>
                <c:pt idx="1446">
                  <c:v>19.0838</c:v>
                </c:pt>
                <c:pt idx="1447">
                  <c:v>19.0838</c:v>
                </c:pt>
                <c:pt idx="1448">
                  <c:v>19.0838</c:v>
                </c:pt>
                <c:pt idx="1449">
                  <c:v>19.0838</c:v>
                </c:pt>
                <c:pt idx="1450">
                  <c:v>19.0838</c:v>
                </c:pt>
                <c:pt idx="1451">
                  <c:v>19.0838</c:v>
                </c:pt>
                <c:pt idx="1452">
                  <c:v>19.0838</c:v>
                </c:pt>
                <c:pt idx="1453">
                  <c:v>19.0838</c:v>
                </c:pt>
                <c:pt idx="1454">
                  <c:v>19.0838</c:v>
                </c:pt>
                <c:pt idx="1455">
                  <c:v>19.0838</c:v>
                </c:pt>
                <c:pt idx="1456">
                  <c:v>19.0838</c:v>
                </c:pt>
                <c:pt idx="1457">
                  <c:v>19.0838</c:v>
                </c:pt>
                <c:pt idx="1458">
                  <c:v>19.0838</c:v>
                </c:pt>
                <c:pt idx="1459">
                  <c:v>19.0838</c:v>
                </c:pt>
                <c:pt idx="1460">
                  <c:v>19.0838</c:v>
                </c:pt>
                <c:pt idx="1461">
                  <c:v>19.0838</c:v>
                </c:pt>
                <c:pt idx="1462">
                  <c:v>19.0838</c:v>
                </c:pt>
                <c:pt idx="1463">
                  <c:v>19.0838</c:v>
                </c:pt>
                <c:pt idx="1464">
                  <c:v>19.0838</c:v>
                </c:pt>
                <c:pt idx="1465">
                  <c:v>19.0838</c:v>
                </c:pt>
                <c:pt idx="1466">
                  <c:v>19.0838</c:v>
                </c:pt>
                <c:pt idx="1467">
                  <c:v>19.0838</c:v>
                </c:pt>
                <c:pt idx="1468">
                  <c:v>19.0838</c:v>
                </c:pt>
                <c:pt idx="1469">
                  <c:v>19.0838</c:v>
                </c:pt>
                <c:pt idx="1470">
                  <c:v>19.0838</c:v>
                </c:pt>
                <c:pt idx="1471">
                  <c:v>19.0838</c:v>
                </c:pt>
                <c:pt idx="1472">
                  <c:v>19.0838</c:v>
                </c:pt>
                <c:pt idx="1473">
                  <c:v>19.0838</c:v>
                </c:pt>
                <c:pt idx="1474">
                  <c:v>19.0838</c:v>
                </c:pt>
                <c:pt idx="1475">
                  <c:v>19.0838</c:v>
                </c:pt>
                <c:pt idx="1476">
                  <c:v>19.0838</c:v>
                </c:pt>
                <c:pt idx="1477">
                  <c:v>19.0838</c:v>
                </c:pt>
                <c:pt idx="1478">
                  <c:v>19.0838</c:v>
                </c:pt>
                <c:pt idx="1479">
                  <c:v>19.0838</c:v>
                </c:pt>
                <c:pt idx="1480">
                  <c:v>19.0838</c:v>
                </c:pt>
                <c:pt idx="1481">
                  <c:v>19.0838</c:v>
                </c:pt>
                <c:pt idx="1482">
                  <c:v>19.0838</c:v>
                </c:pt>
                <c:pt idx="1483">
                  <c:v>19.0838</c:v>
                </c:pt>
                <c:pt idx="1484">
                  <c:v>19.0838</c:v>
                </c:pt>
                <c:pt idx="1485">
                  <c:v>19.0838</c:v>
                </c:pt>
                <c:pt idx="1486">
                  <c:v>19.0838</c:v>
                </c:pt>
                <c:pt idx="1487">
                  <c:v>19.0838</c:v>
                </c:pt>
                <c:pt idx="1488">
                  <c:v>19.0838</c:v>
                </c:pt>
                <c:pt idx="1489">
                  <c:v>19.0838</c:v>
                </c:pt>
                <c:pt idx="1490">
                  <c:v>19.0838</c:v>
                </c:pt>
                <c:pt idx="1491">
                  <c:v>19.0838</c:v>
                </c:pt>
                <c:pt idx="1492">
                  <c:v>19.0838</c:v>
                </c:pt>
                <c:pt idx="1493">
                  <c:v>19.0838</c:v>
                </c:pt>
                <c:pt idx="1494">
                  <c:v>19.0838</c:v>
                </c:pt>
                <c:pt idx="1495">
                  <c:v>19.0838</c:v>
                </c:pt>
                <c:pt idx="1496">
                  <c:v>19.0838</c:v>
                </c:pt>
                <c:pt idx="1497">
                  <c:v>19.0838</c:v>
                </c:pt>
                <c:pt idx="1498">
                  <c:v>19.0838</c:v>
                </c:pt>
                <c:pt idx="1499">
                  <c:v>19.0838</c:v>
                </c:pt>
                <c:pt idx="1500">
                  <c:v>19.0838</c:v>
                </c:pt>
                <c:pt idx="1501">
                  <c:v>19.0838</c:v>
                </c:pt>
                <c:pt idx="1502">
                  <c:v>19.0838</c:v>
                </c:pt>
                <c:pt idx="1503">
                  <c:v>19.0838</c:v>
                </c:pt>
                <c:pt idx="1504">
                  <c:v>19.0838</c:v>
                </c:pt>
                <c:pt idx="1505">
                  <c:v>19.0838</c:v>
                </c:pt>
                <c:pt idx="1506">
                  <c:v>19.0838</c:v>
                </c:pt>
                <c:pt idx="1507">
                  <c:v>19.0838</c:v>
                </c:pt>
                <c:pt idx="1508">
                  <c:v>19.0838</c:v>
                </c:pt>
                <c:pt idx="1509">
                  <c:v>19.0838</c:v>
                </c:pt>
                <c:pt idx="1510">
                  <c:v>19.0838</c:v>
                </c:pt>
                <c:pt idx="1511">
                  <c:v>19.0838</c:v>
                </c:pt>
                <c:pt idx="1512">
                  <c:v>19.0838</c:v>
                </c:pt>
                <c:pt idx="1513">
                  <c:v>19.0838</c:v>
                </c:pt>
                <c:pt idx="1514">
                  <c:v>19.0838</c:v>
                </c:pt>
                <c:pt idx="1515">
                  <c:v>19.0838</c:v>
                </c:pt>
                <c:pt idx="1516">
                  <c:v>19.0838</c:v>
                </c:pt>
                <c:pt idx="1517">
                  <c:v>19.0838</c:v>
                </c:pt>
                <c:pt idx="1518">
                  <c:v>19.0838</c:v>
                </c:pt>
                <c:pt idx="1519">
                  <c:v>19.0838</c:v>
                </c:pt>
                <c:pt idx="1520">
                  <c:v>19.0838</c:v>
                </c:pt>
                <c:pt idx="1521">
                  <c:v>19.0838</c:v>
                </c:pt>
                <c:pt idx="1522">
                  <c:v>19.0838</c:v>
                </c:pt>
                <c:pt idx="1523">
                  <c:v>19.0838</c:v>
                </c:pt>
                <c:pt idx="1524">
                  <c:v>19.0838</c:v>
                </c:pt>
                <c:pt idx="1525">
                  <c:v>19.0838</c:v>
                </c:pt>
                <c:pt idx="1526">
                  <c:v>19.0838</c:v>
                </c:pt>
                <c:pt idx="1527">
                  <c:v>19.0838</c:v>
                </c:pt>
                <c:pt idx="1528">
                  <c:v>19.0838</c:v>
                </c:pt>
                <c:pt idx="1529">
                  <c:v>19.0838</c:v>
                </c:pt>
                <c:pt idx="1530">
                  <c:v>19.0838</c:v>
                </c:pt>
                <c:pt idx="1531">
                  <c:v>19.0838</c:v>
                </c:pt>
                <c:pt idx="1532">
                  <c:v>19.0838</c:v>
                </c:pt>
                <c:pt idx="1533">
                  <c:v>19.0838</c:v>
                </c:pt>
                <c:pt idx="1534">
                  <c:v>19.0838</c:v>
                </c:pt>
                <c:pt idx="1535">
                  <c:v>19.0838</c:v>
                </c:pt>
                <c:pt idx="1536">
                  <c:v>19.0838</c:v>
                </c:pt>
                <c:pt idx="1537">
                  <c:v>19.0838</c:v>
                </c:pt>
                <c:pt idx="1538">
                  <c:v>19.0838</c:v>
                </c:pt>
                <c:pt idx="1539">
                  <c:v>19.0838</c:v>
                </c:pt>
                <c:pt idx="1540">
                  <c:v>19.0838</c:v>
                </c:pt>
                <c:pt idx="1541">
                  <c:v>19.0838</c:v>
                </c:pt>
                <c:pt idx="1542">
                  <c:v>19.0838</c:v>
                </c:pt>
                <c:pt idx="1543">
                  <c:v>19.0838</c:v>
                </c:pt>
                <c:pt idx="1544">
                  <c:v>19.0838</c:v>
                </c:pt>
                <c:pt idx="1545">
                  <c:v>19.0838</c:v>
                </c:pt>
                <c:pt idx="1546">
                  <c:v>19.0838</c:v>
                </c:pt>
                <c:pt idx="1547">
                  <c:v>19.0838</c:v>
                </c:pt>
                <c:pt idx="1548">
                  <c:v>19.0838</c:v>
                </c:pt>
                <c:pt idx="1549">
                  <c:v>19.0838</c:v>
                </c:pt>
                <c:pt idx="1550">
                  <c:v>19.0838</c:v>
                </c:pt>
                <c:pt idx="1551">
                  <c:v>19.0838</c:v>
                </c:pt>
                <c:pt idx="1552">
                  <c:v>19.0838</c:v>
                </c:pt>
                <c:pt idx="1553">
                  <c:v>19.0838</c:v>
                </c:pt>
                <c:pt idx="1554">
                  <c:v>19.0838</c:v>
                </c:pt>
                <c:pt idx="1555">
                  <c:v>19.0838</c:v>
                </c:pt>
                <c:pt idx="1556">
                  <c:v>19.0838</c:v>
                </c:pt>
                <c:pt idx="1557">
                  <c:v>19.0838</c:v>
                </c:pt>
                <c:pt idx="1558">
                  <c:v>19.0838</c:v>
                </c:pt>
                <c:pt idx="1559">
                  <c:v>19.0838</c:v>
                </c:pt>
                <c:pt idx="1560">
                  <c:v>19.0838</c:v>
                </c:pt>
                <c:pt idx="1561">
                  <c:v>19.0838</c:v>
                </c:pt>
                <c:pt idx="1562">
                  <c:v>19.0838</c:v>
                </c:pt>
                <c:pt idx="1563">
                  <c:v>19.0838</c:v>
                </c:pt>
                <c:pt idx="1564">
                  <c:v>19.0838</c:v>
                </c:pt>
                <c:pt idx="1565">
                  <c:v>19.0838</c:v>
                </c:pt>
                <c:pt idx="1566">
                  <c:v>19.0838</c:v>
                </c:pt>
                <c:pt idx="1567">
                  <c:v>19.0838</c:v>
                </c:pt>
                <c:pt idx="1568">
                  <c:v>19.0838</c:v>
                </c:pt>
                <c:pt idx="1569">
                  <c:v>19.0838</c:v>
                </c:pt>
                <c:pt idx="1570">
                  <c:v>19.0838</c:v>
                </c:pt>
                <c:pt idx="1571">
                  <c:v>19.0838</c:v>
                </c:pt>
                <c:pt idx="1572">
                  <c:v>19.0838</c:v>
                </c:pt>
                <c:pt idx="1573">
                  <c:v>19.0838</c:v>
                </c:pt>
                <c:pt idx="1574">
                  <c:v>19.0838</c:v>
                </c:pt>
                <c:pt idx="1575">
                  <c:v>19.0838</c:v>
                </c:pt>
                <c:pt idx="1576">
                  <c:v>19.0838</c:v>
                </c:pt>
                <c:pt idx="1577">
                  <c:v>19.0838</c:v>
                </c:pt>
                <c:pt idx="1578">
                  <c:v>19.0838</c:v>
                </c:pt>
                <c:pt idx="1579">
                  <c:v>19.0838</c:v>
                </c:pt>
                <c:pt idx="1580">
                  <c:v>19.0838</c:v>
                </c:pt>
                <c:pt idx="1581">
                  <c:v>19.0838</c:v>
                </c:pt>
                <c:pt idx="1582">
                  <c:v>19.0838</c:v>
                </c:pt>
                <c:pt idx="1583">
                  <c:v>19.0838</c:v>
                </c:pt>
                <c:pt idx="1584">
                  <c:v>19.0838</c:v>
                </c:pt>
                <c:pt idx="1585">
                  <c:v>19.0838</c:v>
                </c:pt>
                <c:pt idx="1586">
                  <c:v>19.0838</c:v>
                </c:pt>
                <c:pt idx="1587">
                  <c:v>19.0838</c:v>
                </c:pt>
                <c:pt idx="1588">
                  <c:v>19.0838</c:v>
                </c:pt>
                <c:pt idx="1589">
                  <c:v>19.0838</c:v>
                </c:pt>
                <c:pt idx="1590">
                  <c:v>19.0838</c:v>
                </c:pt>
                <c:pt idx="1591">
                  <c:v>19.0838</c:v>
                </c:pt>
                <c:pt idx="1592">
                  <c:v>19.0838</c:v>
                </c:pt>
                <c:pt idx="1593">
                  <c:v>19.0838</c:v>
                </c:pt>
                <c:pt idx="1594">
                  <c:v>19.0838</c:v>
                </c:pt>
                <c:pt idx="1595">
                  <c:v>19.0838</c:v>
                </c:pt>
                <c:pt idx="1596">
                  <c:v>19.0838</c:v>
                </c:pt>
                <c:pt idx="1597">
                  <c:v>19.0838</c:v>
                </c:pt>
                <c:pt idx="1598">
                  <c:v>19.0838</c:v>
                </c:pt>
                <c:pt idx="1599">
                  <c:v>19.0838</c:v>
                </c:pt>
                <c:pt idx="1600">
                  <c:v>19.0838</c:v>
                </c:pt>
                <c:pt idx="1601">
                  <c:v>19.0838</c:v>
                </c:pt>
                <c:pt idx="1602">
                  <c:v>19.0838</c:v>
                </c:pt>
                <c:pt idx="1603">
                  <c:v>19.0838</c:v>
                </c:pt>
                <c:pt idx="1604">
                  <c:v>19.0838</c:v>
                </c:pt>
                <c:pt idx="1605">
                  <c:v>19.0838</c:v>
                </c:pt>
                <c:pt idx="1606">
                  <c:v>19.0838</c:v>
                </c:pt>
                <c:pt idx="1607">
                  <c:v>19.0838</c:v>
                </c:pt>
                <c:pt idx="1608">
                  <c:v>19.0838</c:v>
                </c:pt>
                <c:pt idx="1609">
                  <c:v>19.0838</c:v>
                </c:pt>
                <c:pt idx="1610">
                  <c:v>19.0838</c:v>
                </c:pt>
                <c:pt idx="1611">
                  <c:v>19.0838</c:v>
                </c:pt>
                <c:pt idx="1612">
                  <c:v>19.0838</c:v>
                </c:pt>
                <c:pt idx="1613">
                  <c:v>19.0838</c:v>
                </c:pt>
                <c:pt idx="1614">
                  <c:v>19.0838</c:v>
                </c:pt>
                <c:pt idx="1615">
                  <c:v>19.0838</c:v>
                </c:pt>
                <c:pt idx="1616">
                  <c:v>19.0838</c:v>
                </c:pt>
                <c:pt idx="1617">
                  <c:v>19.0838</c:v>
                </c:pt>
                <c:pt idx="1618">
                  <c:v>19.0838</c:v>
                </c:pt>
                <c:pt idx="1619">
                  <c:v>19.0838</c:v>
                </c:pt>
                <c:pt idx="1620">
                  <c:v>19.0838</c:v>
                </c:pt>
                <c:pt idx="1621">
                  <c:v>19.0838</c:v>
                </c:pt>
                <c:pt idx="1622">
                  <c:v>19.0838</c:v>
                </c:pt>
                <c:pt idx="1623">
                  <c:v>19.0838</c:v>
                </c:pt>
                <c:pt idx="1624">
                  <c:v>19.0838</c:v>
                </c:pt>
                <c:pt idx="1625">
                  <c:v>19.0838</c:v>
                </c:pt>
                <c:pt idx="1626">
                  <c:v>19.0838</c:v>
                </c:pt>
                <c:pt idx="1627">
                  <c:v>19.0838</c:v>
                </c:pt>
                <c:pt idx="1628">
                  <c:v>19.0838</c:v>
                </c:pt>
                <c:pt idx="1629">
                  <c:v>19.0838</c:v>
                </c:pt>
                <c:pt idx="1630">
                  <c:v>19.0838</c:v>
                </c:pt>
                <c:pt idx="1631">
                  <c:v>19.0838</c:v>
                </c:pt>
                <c:pt idx="1632">
                  <c:v>19.0838</c:v>
                </c:pt>
                <c:pt idx="1633">
                  <c:v>19.0838</c:v>
                </c:pt>
                <c:pt idx="1634">
                  <c:v>19.0838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Min Forward P/E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Sheet1!$A$2:$A$1636</c:f>
              <c:numCache>
                <c:formatCode>m/d/yyyy</c:formatCode>
                <c:ptCount val="1635"/>
                <c:pt idx="0">
                  <c:v>42583</c:v>
                </c:pt>
                <c:pt idx="1">
                  <c:v>42580</c:v>
                </c:pt>
                <c:pt idx="2">
                  <c:v>42579</c:v>
                </c:pt>
                <c:pt idx="3">
                  <c:v>42578</c:v>
                </c:pt>
                <c:pt idx="4">
                  <c:v>42577</c:v>
                </c:pt>
                <c:pt idx="5">
                  <c:v>42576</c:v>
                </c:pt>
                <c:pt idx="6">
                  <c:v>42573</c:v>
                </c:pt>
                <c:pt idx="7">
                  <c:v>42572</c:v>
                </c:pt>
                <c:pt idx="8">
                  <c:v>42571</c:v>
                </c:pt>
                <c:pt idx="9">
                  <c:v>42570</c:v>
                </c:pt>
                <c:pt idx="10">
                  <c:v>42569</c:v>
                </c:pt>
                <c:pt idx="11">
                  <c:v>42566</c:v>
                </c:pt>
                <c:pt idx="12">
                  <c:v>42565</c:v>
                </c:pt>
                <c:pt idx="13">
                  <c:v>42564</c:v>
                </c:pt>
                <c:pt idx="14">
                  <c:v>42563</c:v>
                </c:pt>
                <c:pt idx="15">
                  <c:v>42562</c:v>
                </c:pt>
                <c:pt idx="16">
                  <c:v>42559</c:v>
                </c:pt>
                <c:pt idx="17">
                  <c:v>42558</c:v>
                </c:pt>
                <c:pt idx="18">
                  <c:v>42557</c:v>
                </c:pt>
                <c:pt idx="19">
                  <c:v>42556</c:v>
                </c:pt>
                <c:pt idx="20">
                  <c:v>42555</c:v>
                </c:pt>
                <c:pt idx="21">
                  <c:v>42552</c:v>
                </c:pt>
                <c:pt idx="22">
                  <c:v>42551</c:v>
                </c:pt>
                <c:pt idx="23">
                  <c:v>42550</c:v>
                </c:pt>
                <c:pt idx="24">
                  <c:v>42549</c:v>
                </c:pt>
                <c:pt idx="25">
                  <c:v>42548</c:v>
                </c:pt>
                <c:pt idx="26">
                  <c:v>42545</c:v>
                </c:pt>
                <c:pt idx="27">
                  <c:v>42544</c:v>
                </c:pt>
                <c:pt idx="28">
                  <c:v>42543</c:v>
                </c:pt>
                <c:pt idx="29">
                  <c:v>42542</c:v>
                </c:pt>
                <c:pt idx="30">
                  <c:v>42541</c:v>
                </c:pt>
                <c:pt idx="31">
                  <c:v>42538</c:v>
                </c:pt>
                <c:pt idx="32">
                  <c:v>42537</c:v>
                </c:pt>
                <c:pt idx="33">
                  <c:v>42536</c:v>
                </c:pt>
                <c:pt idx="34">
                  <c:v>42535</c:v>
                </c:pt>
                <c:pt idx="35">
                  <c:v>42534</c:v>
                </c:pt>
                <c:pt idx="36">
                  <c:v>42531</c:v>
                </c:pt>
                <c:pt idx="37">
                  <c:v>42530</c:v>
                </c:pt>
                <c:pt idx="38">
                  <c:v>42529</c:v>
                </c:pt>
                <c:pt idx="39">
                  <c:v>42528</c:v>
                </c:pt>
                <c:pt idx="40">
                  <c:v>42527</c:v>
                </c:pt>
                <c:pt idx="41">
                  <c:v>42524</c:v>
                </c:pt>
                <c:pt idx="42">
                  <c:v>42523</c:v>
                </c:pt>
                <c:pt idx="43">
                  <c:v>42522</c:v>
                </c:pt>
                <c:pt idx="44">
                  <c:v>42521</c:v>
                </c:pt>
                <c:pt idx="45">
                  <c:v>42520</c:v>
                </c:pt>
                <c:pt idx="46">
                  <c:v>42517</c:v>
                </c:pt>
                <c:pt idx="47">
                  <c:v>42516</c:v>
                </c:pt>
                <c:pt idx="48">
                  <c:v>42515</c:v>
                </c:pt>
                <c:pt idx="49">
                  <c:v>42514</c:v>
                </c:pt>
                <c:pt idx="50">
                  <c:v>42513</c:v>
                </c:pt>
                <c:pt idx="51">
                  <c:v>42510</c:v>
                </c:pt>
                <c:pt idx="52">
                  <c:v>42509</c:v>
                </c:pt>
                <c:pt idx="53">
                  <c:v>42508</c:v>
                </c:pt>
                <c:pt idx="54">
                  <c:v>42507</c:v>
                </c:pt>
                <c:pt idx="55">
                  <c:v>42506</c:v>
                </c:pt>
                <c:pt idx="56">
                  <c:v>42503</c:v>
                </c:pt>
                <c:pt idx="57">
                  <c:v>42502</c:v>
                </c:pt>
                <c:pt idx="58">
                  <c:v>42501</c:v>
                </c:pt>
                <c:pt idx="59">
                  <c:v>42500</c:v>
                </c:pt>
                <c:pt idx="60">
                  <c:v>42499</c:v>
                </c:pt>
                <c:pt idx="61">
                  <c:v>42496</c:v>
                </c:pt>
                <c:pt idx="62">
                  <c:v>42495</c:v>
                </c:pt>
                <c:pt idx="63">
                  <c:v>42494</c:v>
                </c:pt>
                <c:pt idx="64">
                  <c:v>42493</c:v>
                </c:pt>
                <c:pt idx="65">
                  <c:v>42492</c:v>
                </c:pt>
                <c:pt idx="66">
                  <c:v>42489</c:v>
                </c:pt>
                <c:pt idx="67">
                  <c:v>42488</c:v>
                </c:pt>
                <c:pt idx="68">
                  <c:v>42487</c:v>
                </c:pt>
                <c:pt idx="69">
                  <c:v>42486</c:v>
                </c:pt>
                <c:pt idx="70">
                  <c:v>42485</c:v>
                </c:pt>
                <c:pt idx="71">
                  <c:v>42482</c:v>
                </c:pt>
                <c:pt idx="72">
                  <c:v>42481</c:v>
                </c:pt>
                <c:pt idx="73">
                  <c:v>42480</c:v>
                </c:pt>
                <c:pt idx="74">
                  <c:v>42479</c:v>
                </c:pt>
                <c:pt idx="75">
                  <c:v>42478</c:v>
                </c:pt>
                <c:pt idx="76">
                  <c:v>42475</c:v>
                </c:pt>
                <c:pt idx="77">
                  <c:v>42474</c:v>
                </c:pt>
                <c:pt idx="78">
                  <c:v>42473</c:v>
                </c:pt>
                <c:pt idx="79">
                  <c:v>42472</c:v>
                </c:pt>
                <c:pt idx="80">
                  <c:v>42471</c:v>
                </c:pt>
                <c:pt idx="81">
                  <c:v>42468</c:v>
                </c:pt>
                <c:pt idx="82">
                  <c:v>42467</c:v>
                </c:pt>
                <c:pt idx="83">
                  <c:v>42466</c:v>
                </c:pt>
                <c:pt idx="84">
                  <c:v>42465</c:v>
                </c:pt>
                <c:pt idx="85">
                  <c:v>42464</c:v>
                </c:pt>
                <c:pt idx="86">
                  <c:v>42461</c:v>
                </c:pt>
                <c:pt idx="87">
                  <c:v>42460</c:v>
                </c:pt>
                <c:pt idx="88">
                  <c:v>42459</c:v>
                </c:pt>
                <c:pt idx="89">
                  <c:v>42458</c:v>
                </c:pt>
                <c:pt idx="90">
                  <c:v>42457</c:v>
                </c:pt>
                <c:pt idx="91">
                  <c:v>42454</c:v>
                </c:pt>
                <c:pt idx="92">
                  <c:v>42453</c:v>
                </c:pt>
                <c:pt idx="93">
                  <c:v>42452</c:v>
                </c:pt>
                <c:pt idx="94">
                  <c:v>42451</c:v>
                </c:pt>
                <c:pt idx="95">
                  <c:v>42450</c:v>
                </c:pt>
                <c:pt idx="96">
                  <c:v>42447</c:v>
                </c:pt>
                <c:pt idx="97">
                  <c:v>42446</c:v>
                </c:pt>
                <c:pt idx="98">
                  <c:v>42445</c:v>
                </c:pt>
                <c:pt idx="99">
                  <c:v>42444</c:v>
                </c:pt>
                <c:pt idx="100">
                  <c:v>42443</c:v>
                </c:pt>
                <c:pt idx="101">
                  <c:v>42440</c:v>
                </c:pt>
                <c:pt idx="102">
                  <c:v>42439</c:v>
                </c:pt>
                <c:pt idx="103">
                  <c:v>42438</c:v>
                </c:pt>
                <c:pt idx="104">
                  <c:v>42437</c:v>
                </c:pt>
                <c:pt idx="105">
                  <c:v>42436</c:v>
                </c:pt>
                <c:pt idx="106">
                  <c:v>42433</c:v>
                </c:pt>
                <c:pt idx="107">
                  <c:v>42432</c:v>
                </c:pt>
                <c:pt idx="108">
                  <c:v>42431</c:v>
                </c:pt>
                <c:pt idx="109">
                  <c:v>42430</c:v>
                </c:pt>
                <c:pt idx="110">
                  <c:v>42429</c:v>
                </c:pt>
                <c:pt idx="111">
                  <c:v>42426</c:v>
                </c:pt>
                <c:pt idx="112">
                  <c:v>42425</c:v>
                </c:pt>
                <c:pt idx="113">
                  <c:v>42424</c:v>
                </c:pt>
                <c:pt idx="114">
                  <c:v>42423</c:v>
                </c:pt>
                <c:pt idx="115">
                  <c:v>42422</c:v>
                </c:pt>
                <c:pt idx="116">
                  <c:v>42419</c:v>
                </c:pt>
                <c:pt idx="117">
                  <c:v>42418</c:v>
                </c:pt>
                <c:pt idx="118">
                  <c:v>42417</c:v>
                </c:pt>
                <c:pt idx="119">
                  <c:v>42416</c:v>
                </c:pt>
                <c:pt idx="120">
                  <c:v>42415</c:v>
                </c:pt>
                <c:pt idx="121">
                  <c:v>42412</c:v>
                </c:pt>
                <c:pt idx="122">
                  <c:v>42411</c:v>
                </c:pt>
                <c:pt idx="123">
                  <c:v>42410</c:v>
                </c:pt>
                <c:pt idx="124">
                  <c:v>42409</c:v>
                </c:pt>
                <c:pt idx="125">
                  <c:v>42408</c:v>
                </c:pt>
                <c:pt idx="126">
                  <c:v>42405</c:v>
                </c:pt>
                <c:pt idx="127">
                  <c:v>42404</c:v>
                </c:pt>
                <c:pt idx="128">
                  <c:v>42403</c:v>
                </c:pt>
                <c:pt idx="129">
                  <c:v>42402</c:v>
                </c:pt>
                <c:pt idx="130">
                  <c:v>42401</c:v>
                </c:pt>
                <c:pt idx="131">
                  <c:v>42398</c:v>
                </c:pt>
                <c:pt idx="132">
                  <c:v>42397</c:v>
                </c:pt>
                <c:pt idx="133">
                  <c:v>42396</c:v>
                </c:pt>
                <c:pt idx="134">
                  <c:v>42395</c:v>
                </c:pt>
                <c:pt idx="135">
                  <c:v>42394</c:v>
                </c:pt>
                <c:pt idx="136">
                  <c:v>42391</c:v>
                </c:pt>
                <c:pt idx="137">
                  <c:v>42390</c:v>
                </c:pt>
                <c:pt idx="138">
                  <c:v>42389</c:v>
                </c:pt>
                <c:pt idx="139">
                  <c:v>42388</c:v>
                </c:pt>
                <c:pt idx="140">
                  <c:v>42387</c:v>
                </c:pt>
                <c:pt idx="141">
                  <c:v>42384</c:v>
                </c:pt>
                <c:pt idx="142">
                  <c:v>42383</c:v>
                </c:pt>
                <c:pt idx="143">
                  <c:v>42382</c:v>
                </c:pt>
                <c:pt idx="144">
                  <c:v>42381</c:v>
                </c:pt>
                <c:pt idx="145">
                  <c:v>42380</c:v>
                </c:pt>
                <c:pt idx="146">
                  <c:v>42377</c:v>
                </c:pt>
                <c:pt idx="147">
                  <c:v>42376</c:v>
                </c:pt>
                <c:pt idx="148">
                  <c:v>42375</c:v>
                </c:pt>
                <c:pt idx="149">
                  <c:v>42374</c:v>
                </c:pt>
                <c:pt idx="150">
                  <c:v>42373</c:v>
                </c:pt>
                <c:pt idx="151">
                  <c:v>42370</c:v>
                </c:pt>
                <c:pt idx="152">
                  <c:v>42369</c:v>
                </c:pt>
                <c:pt idx="153">
                  <c:v>42368</c:v>
                </c:pt>
                <c:pt idx="154">
                  <c:v>42367</c:v>
                </c:pt>
                <c:pt idx="155">
                  <c:v>42366</c:v>
                </c:pt>
                <c:pt idx="156">
                  <c:v>42363</c:v>
                </c:pt>
                <c:pt idx="157">
                  <c:v>42362</c:v>
                </c:pt>
                <c:pt idx="158">
                  <c:v>42361</c:v>
                </c:pt>
                <c:pt idx="159">
                  <c:v>42360</c:v>
                </c:pt>
                <c:pt idx="160">
                  <c:v>42359</c:v>
                </c:pt>
                <c:pt idx="161">
                  <c:v>42356</c:v>
                </c:pt>
                <c:pt idx="162">
                  <c:v>42355</c:v>
                </c:pt>
                <c:pt idx="163">
                  <c:v>42354</c:v>
                </c:pt>
                <c:pt idx="164">
                  <c:v>42353</c:v>
                </c:pt>
                <c:pt idx="165">
                  <c:v>42352</c:v>
                </c:pt>
                <c:pt idx="166">
                  <c:v>42349</c:v>
                </c:pt>
                <c:pt idx="167">
                  <c:v>42348</c:v>
                </c:pt>
                <c:pt idx="168">
                  <c:v>42347</c:v>
                </c:pt>
                <c:pt idx="169">
                  <c:v>42346</c:v>
                </c:pt>
                <c:pt idx="170">
                  <c:v>42345</c:v>
                </c:pt>
                <c:pt idx="171">
                  <c:v>42342</c:v>
                </c:pt>
                <c:pt idx="172">
                  <c:v>42341</c:v>
                </c:pt>
                <c:pt idx="173">
                  <c:v>42340</c:v>
                </c:pt>
                <c:pt idx="174">
                  <c:v>42339</c:v>
                </c:pt>
                <c:pt idx="175">
                  <c:v>42338</c:v>
                </c:pt>
                <c:pt idx="176">
                  <c:v>42335</c:v>
                </c:pt>
                <c:pt idx="177">
                  <c:v>42334</c:v>
                </c:pt>
                <c:pt idx="178">
                  <c:v>42333</c:v>
                </c:pt>
                <c:pt idx="179">
                  <c:v>42332</c:v>
                </c:pt>
                <c:pt idx="180">
                  <c:v>42331</c:v>
                </c:pt>
                <c:pt idx="181">
                  <c:v>42328</c:v>
                </c:pt>
                <c:pt idx="182">
                  <c:v>42327</c:v>
                </c:pt>
                <c:pt idx="183">
                  <c:v>42326</c:v>
                </c:pt>
                <c:pt idx="184">
                  <c:v>42325</c:v>
                </c:pt>
                <c:pt idx="185">
                  <c:v>42324</c:v>
                </c:pt>
                <c:pt idx="186">
                  <c:v>42321</c:v>
                </c:pt>
                <c:pt idx="187">
                  <c:v>42320</c:v>
                </c:pt>
                <c:pt idx="188">
                  <c:v>42319</c:v>
                </c:pt>
                <c:pt idx="189">
                  <c:v>42318</c:v>
                </c:pt>
                <c:pt idx="190">
                  <c:v>42317</c:v>
                </c:pt>
                <c:pt idx="191">
                  <c:v>42314</c:v>
                </c:pt>
                <c:pt idx="192">
                  <c:v>42313</c:v>
                </c:pt>
                <c:pt idx="193">
                  <c:v>42312</c:v>
                </c:pt>
                <c:pt idx="194">
                  <c:v>42311</c:v>
                </c:pt>
                <c:pt idx="195">
                  <c:v>42310</c:v>
                </c:pt>
                <c:pt idx="196">
                  <c:v>42307</c:v>
                </c:pt>
                <c:pt idx="197">
                  <c:v>42306</c:v>
                </c:pt>
                <c:pt idx="198">
                  <c:v>42305</c:v>
                </c:pt>
                <c:pt idx="199">
                  <c:v>42304</c:v>
                </c:pt>
                <c:pt idx="200">
                  <c:v>42303</c:v>
                </c:pt>
                <c:pt idx="201">
                  <c:v>42300</c:v>
                </c:pt>
                <c:pt idx="202">
                  <c:v>42299</c:v>
                </c:pt>
                <c:pt idx="203">
                  <c:v>42298</c:v>
                </c:pt>
                <c:pt idx="204">
                  <c:v>42297</c:v>
                </c:pt>
                <c:pt idx="205">
                  <c:v>42296</c:v>
                </c:pt>
                <c:pt idx="206">
                  <c:v>42293</c:v>
                </c:pt>
                <c:pt idx="207">
                  <c:v>42292</c:v>
                </c:pt>
                <c:pt idx="208">
                  <c:v>42291</c:v>
                </c:pt>
                <c:pt idx="209">
                  <c:v>42290</c:v>
                </c:pt>
                <c:pt idx="210">
                  <c:v>42289</c:v>
                </c:pt>
                <c:pt idx="211">
                  <c:v>42286</c:v>
                </c:pt>
                <c:pt idx="212">
                  <c:v>42285</c:v>
                </c:pt>
                <c:pt idx="213">
                  <c:v>42284</c:v>
                </c:pt>
                <c:pt idx="214">
                  <c:v>42283</c:v>
                </c:pt>
                <c:pt idx="215">
                  <c:v>42282</c:v>
                </c:pt>
                <c:pt idx="216">
                  <c:v>42279</c:v>
                </c:pt>
                <c:pt idx="217">
                  <c:v>42278</c:v>
                </c:pt>
                <c:pt idx="218">
                  <c:v>42277</c:v>
                </c:pt>
                <c:pt idx="219">
                  <c:v>42276</c:v>
                </c:pt>
                <c:pt idx="220">
                  <c:v>42275</c:v>
                </c:pt>
                <c:pt idx="221">
                  <c:v>42272</c:v>
                </c:pt>
                <c:pt idx="222">
                  <c:v>42271</c:v>
                </c:pt>
                <c:pt idx="223">
                  <c:v>42270</c:v>
                </c:pt>
                <c:pt idx="224">
                  <c:v>42269</c:v>
                </c:pt>
                <c:pt idx="225">
                  <c:v>42268</c:v>
                </c:pt>
                <c:pt idx="226">
                  <c:v>42265</c:v>
                </c:pt>
                <c:pt idx="227">
                  <c:v>42264</c:v>
                </c:pt>
                <c:pt idx="228">
                  <c:v>42263</c:v>
                </c:pt>
                <c:pt idx="229">
                  <c:v>42262</c:v>
                </c:pt>
                <c:pt idx="230">
                  <c:v>42261</c:v>
                </c:pt>
                <c:pt idx="231">
                  <c:v>42258</c:v>
                </c:pt>
                <c:pt idx="232">
                  <c:v>42257</c:v>
                </c:pt>
                <c:pt idx="233">
                  <c:v>42256</c:v>
                </c:pt>
                <c:pt idx="234">
                  <c:v>42255</c:v>
                </c:pt>
                <c:pt idx="235">
                  <c:v>42254</c:v>
                </c:pt>
                <c:pt idx="236">
                  <c:v>42251</c:v>
                </c:pt>
                <c:pt idx="237">
                  <c:v>42250</c:v>
                </c:pt>
                <c:pt idx="238">
                  <c:v>42249</c:v>
                </c:pt>
                <c:pt idx="239">
                  <c:v>42248</c:v>
                </c:pt>
                <c:pt idx="240">
                  <c:v>42247</c:v>
                </c:pt>
                <c:pt idx="241">
                  <c:v>42244</c:v>
                </c:pt>
                <c:pt idx="242">
                  <c:v>42243</c:v>
                </c:pt>
                <c:pt idx="243">
                  <c:v>42242</c:v>
                </c:pt>
                <c:pt idx="244">
                  <c:v>42241</c:v>
                </c:pt>
                <c:pt idx="245">
                  <c:v>42240</c:v>
                </c:pt>
                <c:pt idx="246">
                  <c:v>42237</c:v>
                </c:pt>
                <c:pt idx="247">
                  <c:v>42236</c:v>
                </c:pt>
                <c:pt idx="248">
                  <c:v>42235</c:v>
                </c:pt>
                <c:pt idx="249">
                  <c:v>42234</c:v>
                </c:pt>
                <c:pt idx="250">
                  <c:v>42233</c:v>
                </c:pt>
                <c:pt idx="251">
                  <c:v>42230</c:v>
                </c:pt>
                <c:pt idx="252">
                  <c:v>42229</c:v>
                </c:pt>
                <c:pt idx="253">
                  <c:v>42228</c:v>
                </c:pt>
                <c:pt idx="254">
                  <c:v>42227</c:v>
                </c:pt>
                <c:pt idx="255">
                  <c:v>42226</c:v>
                </c:pt>
                <c:pt idx="256">
                  <c:v>42223</c:v>
                </c:pt>
                <c:pt idx="257">
                  <c:v>42222</c:v>
                </c:pt>
                <c:pt idx="258">
                  <c:v>42221</c:v>
                </c:pt>
                <c:pt idx="259">
                  <c:v>42220</c:v>
                </c:pt>
                <c:pt idx="260">
                  <c:v>42219</c:v>
                </c:pt>
                <c:pt idx="261">
                  <c:v>42216</c:v>
                </c:pt>
                <c:pt idx="262">
                  <c:v>42215</c:v>
                </c:pt>
                <c:pt idx="263">
                  <c:v>42214</c:v>
                </c:pt>
                <c:pt idx="264">
                  <c:v>42213</c:v>
                </c:pt>
                <c:pt idx="265">
                  <c:v>42212</c:v>
                </c:pt>
                <c:pt idx="266">
                  <c:v>42209</c:v>
                </c:pt>
                <c:pt idx="267">
                  <c:v>42208</c:v>
                </c:pt>
                <c:pt idx="268">
                  <c:v>42207</c:v>
                </c:pt>
                <c:pt idx="269">
                  <c:v>42206</c:v>
                </c:pt>
                <c:pt idx="270">
                  <c:v>42205</c:v>
                </c:pt>
                <c:pt idx="271">
                  <c:v>42202</c:v>
                </c:pt>
                <c:pt idx="272">
                  <c:v>42201</c:v>
                </c:pt>
                <c:pt idx="273">
                  <c:v>42200</c:v>
                </c:pt>
                <c:pt idx="274">
                  <c:v>42199</c:v>
                </c:pt>
                <c:pt idx="275">
                  <c:v>42198</c:v>
                </c:pt>
                <c:pt idx="276">
                  <c:v>42195</c:v>
                </c:pt>
                <c:pt idx="277">
                  <c:v>42194</c:v>
                </c:pt>
                <c:pt idx="278">
                  <c:v>42193</c:v>
                </c:pt>
                <c:pt idx="279">
                  <c:v>42192</c:v>
                </c:pt>
                <c:pt idx="280">
                  <c:v>42191</c:v>
                </c:pt>
                <c:pt idx="281">
                  <c:v>42188</c:v>
                </c:pt>
                <c:pt idx="282">
                  <c:v>42187</c:v>
                </c:pt>
                <c:pt idx="283">
                  <c:v>42186</c:v>
                </c:pt>
                <c:pt idx="284">
                  <c:v>42185</c:v>
                </c:pt>
                <c:pt idx="285">
                  <c:v>42184</c:v>
                </c:pt>
                <c:pt idx="286">
                  <c:v>42181</c:v>
                </c:pt>
                <c:pt idx="287">
                  <c:v>42180</c:v>
                </c:pt>
                <c:pt idx="288">
                  <c:v>42179</c:v>
                </c:pt>
                <c:pt idx="289">
                  <c:v>42178</c:v>
                </c:pt>
                <c:pt idx="290">
                  <c:v>42177</c:v>
                </c:pt>
                <c:pt idx="291">
                  <c:v>42174</c:v>
                </c:pt>
                <c:pt idx="292">
                  <c:v>42173</c:v>
                </c:pt>
                <c:pt idx="293">
                  <c:v>42172</c:v>
                </c:pt>
                <c:pt idx="294">
                  <c:v>42171</c:v>
                </c:pt>
                <c:pt idx="295">
                  <c:v>42170</c:v>
                </c:pt>
                <c:pt idx="296">
                  <c:v>42167</c:v>
                </c:pt>
                <c:pt idx="297">
                  <c:v>42166</c:v>
                </c:pt>
                <c:pt idx="298">
                  <c:v>42165</c:v>
                </c:pt>
                <c:pt idx="299">
                  <c:v>42164</c:v>
                </c:pt>
                <c:pt idx="300">
                  <c:v>42163</c:v>
                </c:pt>
                <c:pt idx="301">
                  <c:v>42160</c:v>
                </c:pt>
                <c:pt idx="302">
                  <c:v>42159</c:v>
                </c:pt>
                <c:pt idx="303">
                  <c:v>42158</c:v>
                </c:pt>
                <c:pt idx="304">
                  <c:v>42157</c:v>
                </c:pt>
                <c:pt idx="305">
                  <c:v>42156</c:v>
                </c:pt>
                <c:pt idx="306">
                  <c:v>42153</c:v>
                </c:pt>
                <c:pt idx="307">
                  <c:v>42152</c:v>
                </c:pt>
                <c:pt idx="308">
                  <c:v>42151</c:v>
                </c:pt>
                <c:pt idx="309">
                  <c:v>42150</c:v>
                </c:pt>
                <c:pt idx="310">
                  <c:v>42149</c:v>
                </c:pt>
                <c:pt idx="311">
                  <c:v>42146</c:v>
                </c:pt>
                <c:pt idx="312">
                  <c:v>42145</c:v>
                </c:pt>
                <c:pt idx="313">
                  <c:v>42144</c:v>
                </c:pt>
                <c:pt idx="314">
                  <c:v>42143</c:v>
                </c:pt>
                <c:pt idx="315">
                  <c:v>42142</c:v>
                </c:pt>
                <c:pt idx="316">
                  <c:v>42139</c:v>
                </c:pt>
                <c:pt idx="317">
                  <c:v>42138</c:v>
                </c:pt>
                <c:pt idx="318">
                  <c:v>42137</c:v>
                </c:pt>
                <c:pt idx="319">
                  <c:v>42136</c:v>
                </c:pt>
                <c:pt idx="320">
                  <c:v>42135</c:v>
                </c:pt>
                <c:pt idx="321">
                  <c:v>42132</c:v>
                </c:pt>
                <c:pt idx="322">
                  <c:v>42131</c:v>
                </c:pt>
                <c:pt idx="323">
                  <c:v>42130</c:v>
                </c:pt>
                <c:pt idx="324">
                  <c:v>42129</c:v>
                </c:pt>
                <c:pt idx="325">
                  <c:v>42128</c:v>
                </c:pt>
                <c:pt idx="326">
                  <c:v>42125</c:v>
                </c:pt>
                <c:pt idx="327">
                  <c:v>42124</c:v>
                </c:pt>
                <c:pt idx="328">
                  <c:v>42123</c:v>
                </c:pt>
                <c:pt idx="329">
                  <c:v>42122</c:v>
                </c:pt>
                <c:pt idx="330">
                  <c:v>42121</c:v>
                </c:pt>
                <c:pt idx="331">
                  <c:v>42118</c:v>
                </c:pt>
                <c:pt idx="332">
                  <c:v>42117</c:v>
                </c:pt>
                <c:pt idx="333">
                  <c:v>42116</c:v>
                </c:pt>
                <c:pt idx="334">
                  <c:v>42115</c:v>
                </c:pt>
                <c:pt idx="335">
                  <c:v>42114</c:v>
                </c:pt>
                <c:pt idx="336">
                  <c:v>42111</c:v>
                </c:pt>
                <c:pt idx="337">
                  <c:v>42110</c:v>
                </c:pt>
                <c:pt idx="338">
                  <c:v>42109</c:v>
                </c:pt>
                <c:pt idx="339">
                  <c:v>42108</c:v>
                </c:pt>
                <c:pt idx="340">
                  <c:v>42107</c:v>
                </c:pt>
                <c:pt idx="341">
                  <c:v>42104</c:v>
                </c:pt>
                <c:pt idx="342">
                  <c:v>42103</c:v>
                </c:pt>
                <c:pt idx="343">
                  <c:v>42102</c:v>
                </c:pt>
                <c:pt idx="344">
                  <c:v>42101</c:v>
                </c:pt>
                <c:pt idx="345">
                  <c:v>42100</c:v>
                </c:pt>
                <c:pt idx="346">
                  <c:v>42097</c:v>
                </c:pt>
                <c:pt idx="347">
                  <c:v>42096</c:v>
                </c:pt>
                <c:pt idx="348">
                  <c:v>42095</c:v>
                </c:pt>
                <c:pt idx="349">
                  <c:v>42094</c:v>
                </c:pt>
                <c:pt idx="350">
                  <c:v>42093</c:v>
                </c:pt>
                <c:pt idx="351">
                  <c:v>42090</c:v>
                </c:pt>
                <c:pt idx="352">
                  <c:v>42089</c:v>
                </c:pt>
                <c:pt idx="353">
                  <c:v>42088</c:v>
                </c:pt>
                <c:pt idx="354">
                  <c:v>42087</c:v>
                </c:pt>
                <c:pt idx="355">
                  <c:v>42086</c:v>
                </c:pt>
                <c:pt idx="356">
                  <c:v>42083</c:v>
                </c:pt>
                <c:pt idx="357">
                  <c:v>42082</c:v>
                </c:pt>
                <c:pt idx="358">
                  <c:v>42081</c:v>
                </c:pt>
                <c:pt idx="359">
                  <c:v>42080</c:v>
                </c:pt>
                <c:pt idx="360">
                  <c:v>42079</c:v>
                </c:pt>
                <c:pt idx="361">
                  <c:v>42076</c:v>
                </c:pt>
                <c:pt idx="362">
                  <c:v>42075</c:v>
                </c:pt>
                <c:pt idx="363">
                  <c:v>42074</c:v>
                </c:pt>
                <c:pt idx="364">
                  <c:v>42073</c:v>
                </c:pt>
                <c:pt idx="365">
                  <c:v>42072</c:v>
                </c:pt>
                <c:pt idx="366">
                  <c:v>42069</c:v>
                </c:pt>
                <c:pt idx="367">
                  <c:v>42068</c:v>
                </c:pt>
                <c:pt idx="368">
                  <c:v>42067</c:v>
                </c:pt>
                <c:pt idx="369">
                  <c:v>42066</c:v>
                </c:pt>
                <c:pt idx="370">
                  <c:v>42065</c:v>
                </c:pt>
                <c:pt idx="371">
                  <c:v>42062</c:v>
                </c:pt>
                <c:pt idx="372">
                  <c:v>42061</c:v>
                </c:pt>
                <c:pt idx="373">
                  <c:v>42060</c:v>
                </c:pt>
                <c:pt idx="374">
                  <c:v>42059</c:v>
                </c:pt>
                <c:pt idx="375">
                  <c:v>42058</c:v>
                </c:pt>
                <c:pt idx="376">
                  <c:v>42055</c:v>
                </c:pt>
                <c:pt idx="377">
                  <c:v>42054</c:v>
                </c:pt>
                <c:pt idx="378">
                  <c:v>42053</c:v>
                </c:pt>
                <c:pt idx="379">
                  <c:v>42052</c:v>
                </c:pt>
                <c:pt idx="380">
                  <c:v>42051</c:v>
                </c:pt>
                <c:pt idx="381">
                  <c:v>42048</c:v>
                </c:pt>
                <c:pt idx="382">
                  <c:v>42047</c:v>
                </c:pt>
                <c:pt idx="383">
                  <c:v>42046</c:v>
                </c:pt>
                <c:pt idx="384">
                  <c:v>42045</c:v>
                </c:pt>
                <c:pt idx="385">
                  <c:v>42044</c:v>
                </c:pt>
                <c:pt idx="386">
                  <c:v>42041</c:v>
                </c:pt>
                <c:pt idx="387">
                  <c:v>42040</c:v>
                </c:pt>
                <c:pt idx="388">
                  <c:v>42039</c:v>
                </c:pt>
                <c:pt idx="389">
                  <c:v>42038</c:v>
                </c:pt>
                <c:pt idx="390">
                  <c:v>42037</c:v>
                </c:pt>
                <c:pt idx="391">
                  <c:v>42034</c:v>
                </c:pt>
                <c:pt idx="392">
                  <c:v>42033</c:v>
                </c:pt>
                <c:pt idx="393">
                  <c:v>42032</c:v>
                </c:pt>
                <c:pt idx="394">
                  <c:v>42031</c:v>
                </c:pt>
                <c:pt idx="395">
                  <c:v>42030</c:v>
                </c:pt>
                <c:pt idx="396">
                  <c:v>42027</c:v>
                </c:pt>
                <c:pt idx="397">
                  <c:v>42026</c:v>
                </c:pt>
                <c:pt idx="398">
                  <c:v>42025</c:v>
                </c:pt>
                <c:pt idx="399">
                  <c:v>42024</c:v>
                </c:pt>
                <c:pt idx="400">
                  <c:v>42023</c:v>
                </c:pt>
                <c:pt idx="401">
                  <c:v>42020</c:v>
                </c:pt>
                <c:pt idx="402">
                  <c:v>42019</c:v>
                </c:pt>
                <c:pt idx="403">
                  <c:v>42018</c:v>
                </c:pt>
                <c:pt idx="404">
                  <c:v>42017</c:v>
                </c:pt>
                <c:pt idx="405">
                  <c:v>42016</c:v>
                </c:pt>
                <c:pt idx="406">
                  <c:v>42013</c:v>
                </c:pt>
                <c:pt idx="407">
                  <c:v>42012</c:v>
                </c:pt>
                <c:pt idx="408">
                  <c:v>42011</c:v>
                </c:pt>
                <c:pt idx="409">
                  <c:v>42010</c:v>
                </c:pt>
                <c:pt idx="410">
                  <c:v>42009</c:v>
                </c:pt>
                <c:pt idx="411">
                  <c:v>42006</c:v>
                </c:pt>
                <c:pt idx="412">
                  <c:v>42005</c:v>
                </c:pt>
                <c:pt idx="413">
                  <c:v>42004</c:v>
                </c:pt>
                <c:pt idx="414">
                  <c:v>42003</c:v>
                </c:pt>
                <c:pt idx="415">
                  <c:v>42002</c:v>
                </c:pt>
                <c:pt idx="416">
                  <c:v>41999</c:v>
                </c:pt>
                <c:pt idx="417">
                  <c:v>41998</c:v>
                </c:pt>
                <c:pt idx="418">
                  <c:v>41997</c:v>
                </c:pt>
                <c:pt idx="419">
                  <c:v>41996</c:v>
                </c:pt>
                <c:pt idx="420">
                  <c:v>41995</c:v>
                </c:pt>
                <c:pt idx="421">
                  <c:v>41992</c:v>
                </c:pt>
                <c:pt idx="422">
                  <c:v>41991</c:v>
                </c:pt>
                <c:pt idx="423">
                  <c:v>41990</c:v>
                </c:pt>
                <c:pt idx="424">
                  <c:v>41989</c:v>
                </c:pt>
                <c:pt idx="425">
                  <c:v>41988</c:v>
                </c:pt>
                <c:pt idx="426">
                  <c:v>41985</c:v>
                </c:pt>
                <c:pt idx="427">
                  <c:v>41984</c:v>
                </c:pt>
                <c:pt idx="428">
                  <c:v>41983</c:v>
                </c:pt>
                <c:pt idx="429">
                  <c:v>41982</c:v>
                </c:pt>
                <c:pt idx="430">
                  <c:v>41981</c:v>
                </c:pt>
                <c:pt idx="431">
                  <c:v>41978</c:v>
                </c:pt>
                <c:pt idx="432">
                  <c:v>41977</c:v>
                </c:pt>
                <c:pt idx="433">
                  <c:v>41976</c:v>
                </c:pt>
                <c:pt idx="434">
                  <c:v>41975</c:v>
                </c:pt>
                <c:pt idx="435">
                  <c:v>41974</c:v>
                </c:pt>
                <c:pt idx="436">
                  <c:v>41971</c:v>
                </c:pt>
                <c:pt idx="437">
                  <c:v>41970</c:v>
                </c:pt>
                <c:pt idx="438">
                  <c:v>41969</c:v>
                </c:pt>
                <c:pt idx="439">
                  <c:v>41968</c:v>
                </c:pt>
                <c:pt idx="440">
                  <c:v>41967</c:v>
                </c:pt>
                <c:pt idx="441">
                  <c:v>41964</c:v>
                </c:pt>
                <c:pt idx="442">
                  <c:v>41963</c:v>
                </c:pt>
                <c:pt idx="443">
                  <c:v>41962</c:v>
                </c:pt>
                <c:pt idx="444">
                  <c:v>41961</c:v>
                </c:pt>
                <c:pt idx="445">
                  <c:v>41960</c:v>
                </c:pt>
                <c:pt idx="446">
                  <c:v>41957</c:v>
                </c:pt>
                <c:pt idx="447">
                  <c:v>41956</c:v>
                </c:pt>
                <c:pt idx="448">
                  <c:v>41955</c:v>
                </c:pt>
                <c:pt idx="449">
                  <c:v>41954</c:v>
                </c:pt>
                <c:pt idx="450">
                  <c:v>41953</c:v>
                </c:pt>
                <c:pt idx="451">
                  <c:v>41950</c:v>
                </c:pt>
                <c:pt idx="452">
                  <c:v>41949</c:v>
                </c:pt>
                <c:pt idx="453">
                  <c:v>41948</c:v>
                </c:pt>
                <c:pt idx="454">
                  <c:v>41947</c:v>
                </c:pt>
                <c:pt idx="455">
                  <c:v>41946</c:v>
                </c:pt>
                <c:pt idx="456">
                  <c:v>41943</c:v>
                </c:pt>
                <c:pt idx="457">
                  <c:v>41942</c:v>
                </c:pt>
                <c:pt idx="458">
                  <c:v>41941</c:v>
                </c:pt>
                <c:pt idx="459">
                  <c:v>41940</c:v>
                </c:pt>
                <c:pt idx="460">
                  <c:v>41939</c:v>
                </c:pt>
                <c:pt idx="461">
                  <c:v>41936</c:v>
                </c:pt>
                <c:pt idx="462">
                  <c:v>41935</c:v>
                </c:pt>
                <c:pt idx="463">
                  <c:v>41934</c:v>
                </c:pt>
                <c:pt idx="464">
                  <c:v>41933</c:v>
                </c:pt>
                <c:pt idx="465">
                  <c:v>41932</c:v>
                </c:pt>
                <c:pt idx="466">
                  <c:v>41929</c:v>
                </c:pt>
                <c:pt idx="467">
                  <c:v>41928</c:v>
                </c:pt>
                <c:pt idx="468">
                  <c:v>41927</c:v>
                </c:pt>
                <c:pt idx="469">
                  <c:v>41926</c:v>
                </c:pt>
                <c:pt idx="470">
                  <c:v>41925</c:v>
                </c:pt>
                <c:pt idx="471">
                  <c:v>41922</c:v>
                </c:pt>
                <c:pt idx="472">
                  <c:v>41921</c:v>
                </c:pt>
                <c:pt idx="473">
                  <c:v>41920</c:v>
                </c:pt>
                <c:pt idx="474">
                  <c:v>41919</c:v>
                </c:pt>
                <c:pt idx="475">
                  <c:v>41918</c:v>
                </c:pt>
                <c:pt idx="476">
                  <c:v>41915</c:v>
                </c:pt>
                <c:pt idx="477">
                  <c:v>41914</c:v>
                </c:pt>
                <c:pt idx="478">
                  <c:v>41913</c:v>
                </c:pt>
                <c:pt idx="479">
                  <c:v>41912</c:v>
                </c:pt>
                <c:pt idx="480">
                  <c:v>41911</c:v>
                </c:pt>
                <c:pt idx="481">
                  <c:v>41908</c:v>
                </c:pt>
                <c:pt idx="482">
                  <c:v>41907</c:v>
                </c:pt>
                <c:pt idx="483">
                  <c:v>41906</c:v>
                </c:pt>
                <c:pt idx="484">
                  <c:v>41905</c:v>
                </c:pt>
                <c:pt idx="485">
                  <c:v>41904</c:v>
                </c:pt>
                <c:pt idx="486">
                  <c:v>41901</c:v>
                </c:pt>
                <c:pt idx="487">
                  <c:v>41900</c:v>
                </c:pt>
                <c:pt idx="488">
                  <c:v>41899</c:v>
                </c:pt>
                <c:pt idx="489">
                  <c:v>41898</c:v>
                </c:pt>
                <c:pt idx="490">
                  <c:v>41897</c:v>
                </c:pt>
                <c:pt idx="491">
                  <c:v>41894</c:v>
                </c:pt>
                <c:pt idx="492">
                  <c:v>41893</c:v>
                </c:pt>
                <c:pt idx="493">
                  <c:v>41892</c:v>
                </c:pt>
                <c:pt idx="494">
                  <c:v>41891</c:v>
                </c:pt>
                <c:pt idx="495">
                  <c:v>41890</c:v>
                </c:pt>
                <c:pt idx="496">
                  <c:v>41887</c:v>
                </c:pt>
                <c:pt idx="497">
                  <c:v>41886</c:v>
                </c:pt>
                <c:pt idx="498">
                  <c:v>41885</c:v>
                </c:pt>
                <c:pt idx="499">
                  <c:v>41884</c:v>
                </c:pt>
                <c:pt idx="500">
                  <c:v>41883</c:v>
                </c:pt>
                <c:pt idx="501">
                  <c:v>41880</c:v>
                </c:pt>
                <c:pt idx="502">
                  <c:v>41879</c:v>
                </c:pt>
                <c:pt idx="503">
                  <c:v>41878</c:v>
                </c:pt>
                <c:pt idx="504">
                  <c:v>41877</c:v>
                </c:pt>
                <c:pt idx="505">
                  <c:v>41876</c:v>
                </c:pt>
                <c:pt idx="506">
                  <c:v>41873</c:v>
                </c:pt>
                <c:pt idx="507">
                  <c:v>41872</c:v>
                </c:pt>
                <c:pt idx="508">
                  <c:v>41871</c:v>
                </c:pt>
                <c:pt idx="509">
                  <c:v>41870</c:v>
                </c:pt>
                <c:pt idx="510">
                  <c:v>41869</c:v>
                </c:pt>
                <c:pt idx="511">
                  <c:v>41866</c:v>
                </c:pt>
                <c:pt idx="512">
                  <c:v>41865</c:v>
                </c:pt>
                <c:pt idx="513">
                  <c:v>41864</c:v>
                </c:pt>
                <c:pt idx="514">
                  <c:v>41863</c:v>
                </c:pt>
                <c:pt idx="515">
                  <c:v>41862</c:v>
                </c:pt>
                <c:pt idx="516">
                  <c:v>41859</c:v>
                </c:pt>
                <c:pt idx="517">
                  <c:v>41858</c:v>
                </c:pt>
                <c:pt idx="518">
                  <c:v>41857</c:v>
                </c:pt>
                <c:pt idx="519">
                  <c:v>41856</c:v>
                </c:pt>
                <c:pt idx="520">
                  <c:v>41855</c:v>
                </c:pt>
                <c:pt idx="521">
                  <c:v>41852</c:v>
                </c:pt>
                <c:pt idx="522">
                  <c:v>41851</c:v>
                </c:pt>
                <c:pt idx="523">
                  <c:v>41850</c:v>
                </c:pt>
                <c:pt idx="524">
                  <c:v>41849</c:v>
                </c:pt>
                <c:pt idx="525">
                  <c:v>41848</c:v>
                </c:pt>
                <c:pt idx="526">
                  <c:v>41845</c:v>
                </c:pt>
                <c:pt idx="527">
                  <c:v>41844</c:v>
                </c:pt>
                <c:pt idx="528">
                  <c:v>41843</c:v>
                </c:pt>
                <c:pt idx="529">
                  <c:v>41842</c:v>
                </c:pt>
                <c:pt idx="530">
                  <c:v>41841</c:v>
                </c:pt>
                <c:pt idx="531">
                  <c:v>41838</c:v>
                </c:pt>
                <c:pt idx="532">
                  <c:v>41837</c:v>
                </c:pt>
                <c:pt idx="533">
                  <c:v>41836</c:v>
                </c:pt>
                <c:pt idx="534">
                  <c:v>41835</c:v>
                </c:pt>
                <c:pt idx="535">
                  <c:v>41834</c:v>
                </c:pt>
                <c:pt idx="536">
                  <c:v>41831</c:v>
                </c:pt>
                <c:pt idx="537">
                  <c:v>41830</c:v>
                </c:pt>
                <c:pt idx="538">
                  <c:v>41829</c:v>
                </c:pt>
                <c:pt idx="539">
                  <c:v>41828</c:v>
                </c:pt>
                <c:pt idx="540">
                  <c:v>41827</c:v>
                </c:pt>
                <c:pt idx="541">
                  <c:v>41824</c:v>
                </c:pt>
                <c:pt idx="542">
                  <c:v>41823</c:v>
                </c:pt>
                <c:pt idx="543">
                  <c:v>41822</c:v>
                </c:pt>
                <c:pt idx="544">
                  <c:v>41821</c:v>
                </c:pt>
                <c:pt idx="545">
                  <c:v>41820</c:v>
                </c:pt>
                <c:pt idx="546">
                  <c:v>41817</c:v>
                </c:pt>
                <c:pt idx="547">
                  <c:v>41816</c:v>
                </c:pt>
                <c:pt idx="548">
                  <c:v>41815</c:v>
                </c:pt>
                <c:pt idx="549">
                  <c:v>41814</c:v>
                </c:pt>
                <c:pt idx="550">
                  <c:v>41813</c:v>
                </c:pt>
                <c:pt idx="551">
                  <c:v>41810</c:v>
                </c:pt>
                <c:pt idx="552">
                  <c:v>41809</c:v>
                </c:pt>
                <c:pt idx="553">
                  <c:v>41808</c:v>
                </c:pt>
                <c:pt idx="554">
                  <c:v>41807</c:v>
                </c:pt>
                <c:pt idx="555">
                  <c:v>41806</c:v>
                </c:pt>
                <c:pt idx="556">
                  <c:v>41803</c:v>
                </c:pt>
                <c:pt idx="557">
                  <c:v>41802</c:v>
                </c:pt>
                <c:pt idx="558">
                  <c:v>41801</c:v>
                </c:pt>
                <c:pt idx="559">
                  <c:v>41800</c:v>
                </c:pt>
                <c:pt idx="560">
                  <c:v>41799</c:v>
                </c:pt>
                <c:pt idx="561">
                  <c:v>41796</c:v>
                </c:pt>
                <c:pt idx="562">
                  <c:v>41795</c:v>
                </c:pt>
                <c:pt idx="563">
                  <c:v>41794</c:v>
                </c:pt>
                <c:pt idx="564">
                  <c:v>41793</c:v>
                </c:pt>
                <c:pt idx="565">
                  <c:v>41792</c:v>
                </c:pt>
                <c:pt idx="566">
                  <c:v>41789</c:v>
                </c:pt>
                <c:pt idx="567">
                  <c:v>41788</c:v>
                </c:pt>
                <c:pt idx="568">
                  <c:v>41787</c:v>
                </c:pt>
                <c:pt idx="569">
                  <c:v>41786</c:v>
                </c:pt>
                <c:pt idx="570">
                  <c:v>41785</c:v>
                </c:pt>
                <c:pt idx="571">
                  <c:v>41782</c:v>
                </c:pt>
                <c:pt idx="572">
                  <c:v>41781</c:v>
                </c:pt>
                <c:pt idx="573">
                  <c:v>41780</c:v>
                </c:pt>
                <c:pt idx="574">
                  <c:v>41779</c:v>
                </c:pt>
                <c:pt idx="575">
                  <c:v>41778</c:v>
                </c:pt>
                <c:pt idx="576">
                  <c:v>41775</c:v>
                </c:pt>
                <c:pt idx="577">
                  <c:v>41774</c:v>
                </c:pt>
                <c:pt idx="578">
                  <c:v>41773</c:v>
                </c:pt>
                <c:pt idx="579">
                  <c:v>41772</c:v>
                </c:pt>
                <c:pt idx="580">
                  <c:v>41771</c:v>
                </c:pt>
                <c:pt idx="581">
                  <c:v>41768</c:v>
                </c:pt>
                <c:pt idx="582">
                  <c:v>41767</c:v>
                </c:pt>
                <c:pt idx="583">
                  <c:v>41766</c:v>
                </c:pt>
                <c:pt idx="584">
                  <c:v>41765</c:v>
                </c:pt>
                <c:pt idx="585">
                  <c:v>41764</c:v>
                </c:pt>
                <c:pt idx="586">
                  <c:v>41761</c:v>
                </c:pt>
                <c:pt idx="587">
                  <c:v>41760</c:v>
                </c:pt>
                <c:pt idx="588">
                  <c:v>41759</c:v>
                </c:pt>
                <c:pt idx="589">
                  <c:v>41758</c:v>
                </c:pt>
                <c:pt idx="590">
                  <c:v>41757</c:v>
                </c:pt>
                <c:pt idx="591">
                  <c:v>41754</c:v>
                </c:pt>
                <c:pt idx="592">
                  <c:v>41753</c:v>
                </c:pt>
                <c:pt idx="593">
                  <c:v>41752</c:v>
                </c:pt>
                <c:pt idx="594">
                  <c:v>41751</c:v>
                </c:pt>
                <c:pt idx="595">
                  <c:v>41750</c:v>
                </c:pt>
                <c:pt idx="596">
                  <c:v>41747</c:v>
                </c:pt>
                <c:pt idx="597">
                  <c:v>41746</c:v>
                </c:pt>
                <c:pt idx="598">
                  <c:v>41745</c:v>
                </c:pt>
                <c:pt idx="599">
                  <c:v>41744</c:v>
                </c:pt>
                <c:pt idx="600">
                  <c:v>41743</c:v>
                </c:pt>
                <c:pt idx="601">
                  <c:v>41740</c:v>
                </c:pt>
                <c:pt idx="602">
                  <c:v>41739</c:v>
                </c:pt>
                <c:pt idx="603">
                  <c:v>41738</c:v>
                </c:pt>
                <c:pt idx="604">
                  <c:v>41737</c:v>
                </c:pt>
                <c:pt idx="605">
                  <c:v>41736</c:v>
                </c:pt>
                <c:pt idx="606">
                  <c:v>41733</c:v>
                </c:pt>
                <c:pt idx="607">
                  <c:v>41732</c:v>
                </c:pt>
                <c:pt idx="608">
                  <c:v>41731</c:v>
                </c:pt>
                <c:pt idx="609">
                  <c:v>41730</c:v>
                </c:pt>
                <c:pt idx="610">
                  <c:v>41729</c:v>
                </c:pt>
                <c:pt idx="611">
                  <c:v>41726</c:v>
                </c:pt>
                <c:pt idx="612">
                  <c:v>41725</c:v>
                </c:pt>
                <c:pt idx="613">
                  <c:v>41724</c:v>
                </c:pt>
                <c:pt idx="614">
                  <c:v>41723</c:v>
                </c:pt>
                <c:pt idx="615">
                  <c:v>41722</c:v>
                </c:pt>
                <c:pt idx="616">
                  <c:v>41719</c:v>
                </c:pt>
                <c:pt idx="617">
                  <c:v>41718</c:v>
                </c:pt>
                <c:pt idx="618">
                  <c:v>41717</c:v>
                </c:pt>
                <c:pt idx="619">
                  <c:v>41716</c:v>
                </c:pt>
                <c:pt idx="620">
                  <c:v>41715</c:v>
                </c:pt>
                <c:pt idx="621">
                  <c:v>41712</c:v>
                </c:pt>
                <c:pt idx="622">
                  <c:v>41711</c:v>
                </c:pt>
                <c:pt idx="623">
                  <c:v>41710</c:v>
                </c:pt>
                <c:pt idx="624">
                  <c:v>41709</c:v>
                </c:pt>
                <c:pt idx="625">
                  <c:v>41708</c:v>
                </c:pt>
                <c:pt idx="626">
                  <c:v>41705</c:v>
                </c:pt>
                <c:pt idx="627">
                  <c:v>41704</c:v>
                </c:pt>
                <c:pt idx="628">
                  <c:v>41703</c:v>
                </c:pt>
                <c:pt idx="629">
                  <c:v>41702</c:v>
                </c:pt>
                <c:pt idx="630">
                  <c:v>41701</c:v>
                </c:pt>
                <c:pt idx="631">
                  <c:v>41698</c:v>
                </c:pt>
                <c:pt idx="632">
                  <c:v>41697</c:v>
                </c:pt>
                <c:pt idx="633">
                  <c:v>41696</c:v>
                </c:pt>
                <c:pt idx="634">
                  <c:v>41695</c:v>
                </c:pt>
                <c:pt idx="635">
                  <c:v>41694</c:v>
                </c:pt>
                <c:pt idx="636">
                  <c:v>41691</c:v>
                </c:pt>
                <c:pt idx="637">
                  <c:v>41690</c:v>
                </c:pt>
                <c:pt idx="638">
                  <c:v>41689</c:v>
                </c:pt>
                <c:pt idx="639">
                  <c:v>41688</c:v>
                </c:pt>
                <c:pt idx="640">
                  <c:v>41687</c:v>
                </c:pt>
                <c:pt idx="641">
                  <c:v>41684</c:v>
                </c:pt>
                <c:pt idx="642">
                  <c:v>41683</c:v>
                </c:pt>
                <c:pt idx="643">
                  <c:v>41682</c:v>
                </c:pt>
                <c:pt idx="644">
                  <c:v>41681</c:v>
                </c:pt>
                <c:pt idx="645">
                  <c:v>41680</c:v>
                </c:pt>
                <c:pt idx="646">
                  <c:v>41677</c:v>
                </c:pt>
                <c:pt idx="647">
                  <c:v>41676</c:v>
                </c:pt>
                <c:pt idx="648">
                  <c:v>41675</c:v>
                </c:pt>
                <c:pt idx="649">
                  <c:v>41674</c:v>
                </c:pt>
                <c:pt idx="650">
                  <c:v>41673</c:v>
                </c:pt>
                <c:pt idx="651">
                  <c:v>41670</c:v>
                </c:pt>
                <c:pt idx="652">
                  <c:v>41669</c:v>
                </c:pt>
                <c:pt idx="653">
                  <c:v>41668</c:v>
                </c:pt>
                <c:pt idx="654">
                  <c:v>41667</c:v>
                </c:pt>
                <c:pt idx="655">
                  <c:v>41666</c:v>
                </c:pt>
                <c:pt idx="656">
                  <c:v>41663</c:v>
                </c:pt>
                <c:pt idx="657">
                  <c:v>41662</c:v>
                </c:pt>
                <c:pt idx="658">
                  <c:v>41661</c:v>
                </c:pt>
                <c:pt idx="659">
                  <c:v>41660</c:v>
                </c:pt>
                <c:pt idx="660">
                  <c:v>41659</c:v>
                </c:pt>
                <c:pt idx="661">
                  <c:v>41656</c:v>
                </c:pt>
                <c:pt idx="662">
                  <c:v>41655</c:v>
                </c:pt>
                <c:pt idx="663">
                  <c:v>41654</c:v>
                </c:pt>
                <c:pt idx="664">
                  <c:v>41653</c:v>
                </c:pt>
                <c:pt idx="665">
                  <c:v>41652</c:v>
                </c:pt>
                <c:pt idx="666">
                  <c:v>41649</c:v>
                </c:pt>
                <c:pt idx="667">
                  <c:v>41648</c:v>
                </c:pt>
                <c:pt idx="668">
                  <c:v>41647</c:v>
                </c:pt>
                <c:pt idx="669">
                  <c:v>41646</c:v>
                </c:pt>
                <c:pt idx="670">
                  <c:v>41645</c:v>
                </c:pt>
                <c:pt idx="671">
                  <c:v>41642</c:v>
                </c:pt>
                <c:pt idx="672">
                  <c:v>41641</c:v>
                </c:pt>
                <c:pt idx="673">
                  <c:v>41640</c:v>
                </c:pt>
                <c:pt idx="674">
                  <c:v>41639</c:v>
                </c:pt>
                <c:pt idx="675">
                  <c:v>41638</c:v>
                </c:pt>
                <c:pt idx="676">
                  <c:v>41635</c:v>
                </c:pt>
                <c:pt idx="677">
                  <c:v>41634</c:v>
                </c:pt>
                <c:pt idx="678">
                  <c:v>41633</c:v>
                </c:pt>
                <c:pt idx="679">
                  <c:v>41632</c:v>
                </c:pt>
                <c:pt idx="680">
                  <c:v>41631</c:v>
                </c:pt>
                <c:pt idx="681">
                  <c:v>41628</c:v>
                </c:pt>
                <c:pt idx="682">
                  <c:v>41627</c:v>
                </c:pt>
                <c:pt idx="683">
                  <c:v>41626</c:v>
                </c:pt>
                <c:pt idx="684">
                  <c:v>41625</c:v>
                </c:pt>
                <c:pt idx="685">
                  <c:v>41624</c:v>
                </c:pt>
                <c:pt idx="686">
                  <c:v>41621</c:v>
                </c:pt>
                <c:pt idx="687">
                  <c:v>41620</c:v>
                </c:pt>
                <c:pt idx="688">
                  <c:v>41619</c:v>
                </c:pt>
                <c:pt idx="689">
                  <c:v>41618</c:v>
                </c:pt>
                <c:pt idx="690">
                  <c:v>41617</c:v>
                </c:pt>
                <c:pt idx="691">
                  <c:v>41614</c:v>
                </c:pt>
                <c:pt idx="692">
                  <c:v>41613</c:v>
                </c:pt>
                <c:pt idx="693">
                  <c:v>41612</c:v>
                </c:pt>
                <c:pt idx="694">
                  <c:v>41611</c:v>
                </c:pt>
                <c:pt idx="695">
                  <c:v>41610</c:v>
                </c:pt>
                <c:pt idx="696">
                  <c:v>41607</c:v>
                </c:pt>
                <c:pt idx="697">
                  <c:v>41606</c:v>
                </c:pt>
                <c:pt idx="698">
                  <c:v>41605</c:v>
                </c:pt>
                <c:pt idx="699">
                  <c:v>41604</c:v>
                </c:pt>
                <c:pt idx="700">
                  <c:v>41603</c:v>
                </c:pt>
                <c:pt idx="701">
                  <c:v>41600</c:v>
                </c:pt>
                <c:pt idx="702">
                  <c:v>41599</c:v>
                </c:pt>
                <c:pt idx="703">
                  <c:v>41598</c:v>
                </c:pt>
                <c:pt idx="704">
                  <c:v>41597</c:v>
                </c:pt>
                <c:pt idx="705">
                  <c:v>41596</c:v>
                </c:pt>
                <c:pt idx="706">
                  <c:v>41593</c:v>
                </c:pt>
                <c:pt idx="707">
                  <c:v>41592</c:v>
                </c:pt>
                <c:pt idx="708">
                  <c:v>41591</c:v>
                </c:pt>
                <c:pt idx="709">
                  <c:v>41590</c:v>
                </c:pt>
                <c:pt idx="710">
                  <c:v>41589</c:v>
                </c:pt>
                <c:pt idx="711">
                  <c:v>41586</c:v>
                </c:pt>
                <c:pt idx="712">
                  <c:v>41585</c:v>
                </c:pt>
                <c:pt idx="713">
                  <c:v>41584</c:v>
                </c:pt>
                <c:pt idx="714">
                  <c:v>41583</c:v>
                </c:pt>
                <c:pt idx="715">
                  <c:v>41582</c:v>
                </c:pt>
                <c:pt idx="716">
                  <c:v>41579</c:v>
                </c:pt>
                <c:pt idx="717">
                  <c:v>41578</c:v>
                </c:pt>
                <c:pt idx="718">
                  <c:v>41577</c:v>
                </c:pt>
                <c:pt idx="719">
                  <c:v>41576</c:v>
                </c:pt>
                <c:pt idx="720">
                  <c:v>41575</c:v>
                </c:pt>
                <c:pt idx="721">
                  <c:v>41572</c:v>
                </c:pt>
                <c:pt idx="722">
                  <c:v>41571</c:v>
                </c:pt>
                <c:pt idx="723">
                  <c:v>41570</c:v>
                </c:pt>
                <c:pt idx="724">
                  <c:v>41569</c:v>
                </c:pt>
                <c:pt idx="725">
                  <c:v>41568</c:v>
                </c:pt>
                <c:pt idx="726">
                  <c:v>41565</c:v>
                </c:pt>
                <c:pt idx="727">
                  <c:v>41564</c:v>
                </c:pt>
                <c:pt idx="728">
                  <c:v>41563</c:v>
                </c:pt>
                <c:pt idx="729">
                  <c:v>41562</c:v>
                </c:pt>
                <c:pt idx="730">
                  <c:v>41561</c:v>
                </c:pt>
                <c:pt idx="731">
                  <c:v>41558</c:v>
                </c:pt>
                <c:pt idx="732">
                  <c:v>41557</c:v>
                </c:pt>
                <c:pt idx="733">
                  <c:v>41556</c:v>
                </c:pt>
                <c:pt idx="734">
                  <c:v>41555</c:v>
                </c:pt>
                <c:pt idx="735">
                  <c:v>41554</c:v>
                </c:pt>
                <c:pt idx="736">
                  <c:v>41551</c:v>
                </c:pt>
                <c:pt idx="737">
                  <c:v>41550</c:v>
                </c:pt>
                <c:pt idx="738">
                  <c:v>41549</c:v>
                </c:pt>
                <c:pt idx="739">
                  <c:v>41548</c:v>
                </c:pt>
                <c:pt idx="740">
                  <c:v>41547</c:v>
                </c:pt>
                <c:pt idx="741">
                  <c:v>41544</c:v>
                </c:pt>
                <c:pt idx="742">
                  <c:v>41543</c:v>
                </c:pt>
                <c:pt idx="743">
                  <c:v>41542</c:v>
                </c:pt>
                <c:pt idx="744">
                  <c:v>41541</c:v>
                </c:pt>
                <c:pt idx="745">
                  <c:v>41540</c:v>
                </c:pt>
                <c:pt idx="746">
                  <c:v>41537</c:v>
                </c:pt>
                <c:pt idx="747">
                  <c:v>41536</c:v>
                </c:pt>
                <c:pt idx="748">
                  <c:v>41535</c:v>
                </c:pt>
                <c:pt idx="749">
                  <c:v>41534</c:v>
                </c:pt>
                <c:pt idx="750">
                  <c:v>41533</c:v>
                </c:pt>
                <c:pt idx="751">
                  <c:v>41530</c:v>
                </c:pt>
                <c:pt idx="752">
                  <c:v>41529</c:v>
                </c:pt>
                <c:pt idx="753">
                  <c:v>41528</c:v>
                </c:pt>
                <c:pt idx="754">
                  <c:v>41527</c:v>
                </c:pt>
                <c:pt idx="755">
                  <c:v>41526</c:v>
                </c:pt>
                <c:pt idx="756">
                  <c:v>41523</c:v>
                </c:pt>
                <c:pt idx="757">
                  <c:v>41522</c:v>
                </c:pt>
                <c:pt idx="758">
                  <c:v>41521</c:v>
                </c:pt>
                <c:pt idx="759">
                  <c:v>41520</c:v>
                </c:pt>
                <c:pt idx="760">
                  <c:v>41519</c:v>
                </c:pt>
                <c:pt idx="761">
                  <c:v>41516</c:v>
                </c:pt>
                <c:pt idx="762">
                  <c:v>41515</c:v>
                </c:pt>
                <c:pt idx="763">
                  <c:v>41514</c:v>
                </c:pt>
                <c:pt idx="764">
                  <c:v>41513</c:v>
                </c:pt>
                <c:pt idx="765">
                  <c:v>41512</c:v>
                </c:pt>
                <c:pt idx="766">
                  <c:v>41509</c:v>
                </c:pt>
                <c:pt idx="767">
                  <c:v>41508</c:v>
                </c:pt>
                <c:pt idx="768">
                  <c:v>41507</c:v>
                </c:pt>
                <c:pt idx="769">
                  <c:v>41506</c:v>
                </c:pt>
                <c:pt idx="770">
                  <c:v>41505</c:v>
                </c:pt>
                <c:pt idx="771">
                  <c:v>41502</c:v>
                </c:pt>
                <c:pt idx="772">
                  <c:v>41501</c:v>
                </c:pt>
                <c:pt idx="773">
                  <c:v>41500</c:v>
                </c:pt>
                <c:pt idx="774">
                  <c:v>41499</c:v>
                </c:pt>
                <c:pt idx="775">
                  <c:v>41498</c:v>
                </c:pt>
                <c:pt idx="776">
                  <c:v>41495</c:v>
                </c:pt>
                <c:pt idx="777">
                  <c:v>41494</c:v>
                </c:pt>
                <c:pt idx="778">
                  <c:v>41493</c:v>
                </c:pt>
                <c:pt idx="779">
                  <c:v>41492</c:v>
                </c:pt>
                <c:pt idx="780">
                  <c:v>41491</c:v>
                </c:pt>
                <c:pt idx="781">
                  <c:v>41488</c:v>
                </c:pt>
                <c:pt idx="782">
                  <c:v>41487</c:v>
                </c:pt>
                <c:pt idx="783">
                  <c:v>41486</c:v>
                </c:pt>
                <c:pt idx="784">
                  <c:v>41485</c:v>
                </c:pt>
                <c:pt idx="785">
                  <c:v>41484</c:v>
                </c:pt>
                <c:pt idx="786">
                  <c:v>41481</c:v>
                </c:pt>
                <c:pt idx="787">
                  <c:v>41480</c:v>
                </c:pt>
                <c:pt idx="788">
                  <c:v>41479</c:v>
                </c:pt>
                <c:pt idx="789">
                  <c:v>41478</c:v>
                </c:pt>
                <c:pt idx="790">
                  <c:v>41477</c:v>
                </c:pt>
                <c:pt idx="791">
                  <c:v>41474</c:v>
                </c:pt>
                <c:pt idx="792">
                  <c:v>41473</c:v>
                </c:pt>
                <c:pt idx="793">
                  <c:v>41472</c:v>
                </c:pt>
                <c:pt idx="794">
                  <c:v>41471</c:v>
                </c:pt>
                <c:pt idx="795">
                  <c:v>41470</c:v>
                </c:pt>
                <c:pt idx="796">
                  <c:v>41467</c:v>
                </c:pt>
                <c:pt idx="797">
                  <c:v>41466</c:v>
                </c:pt>
                <c:pt idx="798">
                  <c:v>41465</c:v>
                </c:pt>
                <c:pt idx="799">
                  <c:v>41464</c:v>
                </c:pt>
                <c:pt idx="800">
                  <c:v>41463</c:v>
                </c:pt>
                <c:pt idx="801">
                  <c:v>41460</c:v>
                </c:pt>
                <c:pt idx="802">
                  <c:v>41459</c:v>
                </c:pt>
                <c:pt idx="803">
                  <c:v>41458</c:v>
                </c:pt>
                <c:pt idx="804">
                  <c:v>41457</c:v>
                </c:pt>
                <c:pt idx="805">
                  <c:v>41456</c:v>
                </c:pt>
                <c:pt idx="806">
                  <c:v>41453</c:v>
                </c:pt>
                <c:pt idx="807">
                  <c:v>41452</c:v>
                </c:pt>
                <c:pt idx="808">
                  <c:v>41451</c:v>
                </c:pt>
                <c:pt idx="809">
                  <c:v>41450</c:v>
                </c:pt>
                <c:pt idx="810">
                  <c:v>41449</c:v>
                </c:pt>
                <c:pt idx="811">
                  <c:v>41446</c:v>
                </c:pt>
                <c:pt idx="812">
                  <c:v>41445</c:v>
                </c:pt>
                <c:pt idx="813">
                  <c:v>41444</c:v>
                </c:pt>
                <c:pt idx="814">
                  <c:v>41443</c:v>
                </c:pt>
                <c:pt idx="815">
                  <c:v>41442</c:v>
                </c:pt>
                <c:pt idx="816">
                  <c:v>41439</c:v>
                </c:pt>
                <c:pt idx="817">
                  <c:v>41438</c:v>
                </c:pt>
                <c:pt idx="818">
                  <c:v>41437</c:v>
                </c:pt>
                <c:pt idx="819">
                  <c:v>41436</c:v>
                </c:pt>
                <c:pt idx="820">
                  <c:v>41435</c:v>
                </c:pt>
                <c:pt idx="821">
                  <c:v>41432</c:v>
                </c:pt>
                <c:pt idx="822">
                  <c:v>41431</c:v>
                </c:pt>
                <c:pt idx="823">
                  <c:v>41430</c:v>
                </c:pt>
                <c:pt idx="824">
                  <c:v>41429</c:v>
                </c:pt>
                <c:pt idx="825">
                  <c:v>41428</c:v>
                </c:pt>
                <c:pt idx="826">
                  <c:v>41425</c:v>
                </c:pt>
                <c:pt idx="827">
                  <c:v>41424</c:v>
                </c:pt>
                <c:pt idx="828">
                  <c:v>41423</c:v>
                </c:pt>
                <c:pt idx="829">
                  <c:v>41422</c:v>
                </c:pt>
                <c:pt idx="830">
                  <c:v>41421</c:v>
                </c:pt>
                <c:pt idx="831">
                  <c:v>41418</c:v>
                </c:pt>
                <c:pt idx="832">
                  <c:v>41417</c:v>
                </c:pt>
                <c:pt idx="833">
                  <c:v>41416</c:v>
                </c:pt>
                <c:pt idx="834">
                  <c:v>41415</c:v>
                </c:pt>
                <c:pt idx="835">
                  <c:v>41414</c:v>
                </c:pt>
                <c:pt idx="836">
                  <c:v>41411</c:v>
                </c:pt>
                <c:pt idx="837">
                  <c:v>41410</c:v>
                </c:pt>
                <c:pt idx="838">
                  <c:v>41409</c:v>
                </c:pt>
                <c:pt idx="839">
                  <c:v>41408</c:v>
                </c:pt>
                <c:pt idx="840">
                  <c:v>41407</c:v>
                </c:pt>
                <c:pt idx="841">
                  <c:v>41404</c:v>
                </c:pt>
                <c:pt idx="842">
                  <c:v>41403</c:v>
                </c:pt>
                <c:pt idx="843">
                  <c:v>41402</c:v>
                </c:pt>
                <c:pt idx="844">
                  <c:v>41401</c:v>
                </c:pt>
                <c:pt idx="845">
                  <c:v>41400</c:v>
                </c:pt>
                <c:pt idx="846">
                  <c:v>41397</c:v>
                </c:pt>
                <c:pt idx="847">
                  <c:v>41396</c:v>
                </c:pt>
                <c:pt idx="848">
                  <c:v>41395</c:v>
                </c:pt>
                <c:pt idx="849">
                  <c:v>41394</c:v>
                </c:pt>
                <c:pt idx="850">
                  <c:v>41393</c:v>
                </c:pt>
                <c:pt idx="851">
                  <c:v>41390</c:v>
                </c:pt>
                <c:pt idx="852">
                  <c:v>41389</c:v>
                </c:pt>
                <c:pt idx="853">
                  <c:v>41388</c:v>
                </c:pt>
                <c:pt idx="854">
                  <c:v>41387</c:v>
                </c:pt>
                <c:pt idx="855">
                  <c:v>41386</c:v>
                </c:pt>
                <c:pt idx="856">
                  <c:v>41383</c:v>
                </c:pt>
                <c:pt idx="857">
                  <c:v>41382</c:v>
                </c:pt>
                <c:pt idx="858">
                  <c:v>41381</c:v>
                </c:pt>
                <c:pt idx="859">
                  <c:v>41380</c:v>
                </c:pt>
                <c:pt idx="860">
                  <c:v>41379</c:v>
                </c:pt>
                <c:pt idx="861">
                  <c:v>41376</c:v>
                </c:pt>
                <c:pt idx="862">
                  <c:v>41375</c:v>
                </c:pt>
                <c:pt idx="863">
                  <c:v>41374</c:v>
                </c:pt>
                <c:pt idx="864">
                  <c:v>41373</c:v>
                </c:pt>
                <c:pt idx="865">
                  <c:v>41372</c:v>
                </c:pt>
                <c:pt idx="866">
                  <c:v>41369</c:v>
                </c:pt>
                <c:pt idx="867">
                  <c:v>41368</c:v>
                </c:pt>
                <c:pt idx="868">
                  <c:v>41367</c:v>
                </c:pt>
                <c:pt idx="869">
                  <c:v>41366</c:v>
                </c:pt>
                <c:pt idx="870">
                  <c:v>41365</c:v>
                </c:pt>
                <c:pt idx="871">
                  <c:v>41362</c:v>
                </c:pt>
                <c:pt idx="872">
                  <c:v>41361</c:v>
                </c:pt>
                <c:pt idx="873">
                  <c:v>41360</c:v>
                </c:pt>
                <c:pt idx="874">
                  <c:v>41359</c:v>
                </c:pt>
                <c:pt idx="875">
                  <c:v>41358</c:v>
                </c:pt>
                <c:pt idx="876">
                  <c:v>41355</c:v>
                </c:pt>
                <c:pt idx="877">
                  <c:v>41354</c:v>
                </c:pt>
                <c:pt idx="878">
                  <c:v>41353</c:v>
                </c:pt>
                <c:pt idx="879">
                  <c:v>41352</c:v>
                </c:pt>
                <c:pt idx="880">
                  <c:v>41351</c:v>
                </c:pt>
                <c:pt idx="881">
                  <c:v>41348</c:v>
                </c:pt>
                <c:pt idx="882">
                  <c:v>41347</c:v>
                </c:pt>
                <c:pt idx="883">
                  <c:v>41346</c:v>
                </c:pt>
                <c:pt idx="884">
                  <c:v>41345</c:v>
                </c:pt>
                <c:pt idx="885">
                  <c:v>41344</c:v>
                </c:pt>
                <c:pt idx="886">
                  <c:v>41341</c:v>
                </c:pt>
                <c:pt idx="887">
                  <c:v>41340</c:v>
                </c:pt>
                <c:pt idx="888">
                  <c:v>41339</c:v>
                </c:pt>
                <c:pt idx="889">
                  <c:v>41338</c:v>
                </c:pt>
                <c:pt idx="890">
                  <c:v>41337</c:v>
                </c:pt>
                <c:pt idx="891">
                  <c:v>41334</c:v>
                </c:pt>
                <c:pt idx="892">
                  <c:v>41333</c:v>
                </c:pt>
                <c:pt idx="893">
                  <c:v>41332</c:v>
                </c:pt>
                <c:pt idx="894">
                  <c:v>41331</c:v>
                </c:pt>
                <c:pt idx="895">
                  <c:v>41330</c:v>
                </c:pt>
                <c:pt idx="896">
                  <c:v>41327</c:v>
                </c:pt>
                <c:pt idx="897">
                  <c:v>41326</c:v>
                </c:pt>
                <c:pt idx="898">
                  <c:v>41325</c:v>
                </c:pt>
                <c:pt idx="899">
                  <c:v>41324</c:v>
                </c:pt>
                <c:pt idx="900">
                  <c:v>41323</c:v>
                </c:pt>
                <c:pt idx="901">
                  <c:v>41320</c:v>
                </c:pt>
                <c:pt idx="902">
                  <c:v>41319</c:v>
                </c:pt>
                <c:pt idx="903">
                  <c:v>41318</c:v>
                </c:pt>
                <c:pt idx="904">
                  <c:v>41317</c:v>
                </c:pt>
                <c:pt idx="905">
                  <c:v>41316</c:v>
                </c:pt>
                <c:pt idx="906">
                  <c:v>41313</c:v>
                </c:pt>
                <c:pt idx="907">
                  <c:v>41312</c:v>
                </c:pt>
                <c:pt idx="908">
                  <c:v>41311</c:v>
                </c:pt>
                <c:pt idx="909">
                  <c:v>41310</c:v>
                </c:pt>
                <c:pt idx="910">
                  <c:v>41309</c:v>
                </c:pt>
                <c:pt idx="911">
                  <c:v>41306</c:v>
                </c:pt>
                <c:pt idx="912">
                  <c:v>41305</c:v>
                </c:pt>
                <c:pt idx="913">
                  <c:v>41304</c:v>
                </c:pt>
                <c:pt idx="914">
                  <c:v>41303</c:v>
                </c:pt>
                <c:pt idx="915">
                  <c:v>41302</c:v>
                </c:pt>
                <c:pt idx="916">
                  <c:v>41299</c:v>
                </c:pt>
                <c:pt idx="917">
                  <c:v>41298</c:v>
                </c:pt>
                <c:pt idx="918">
                  <c:v>41297</c:v>
                </c:pt>
                <c:pt idx="919">
                  <c:v>41296</c:v>
                </c:pt>
                <c:pt idx="920">
                  <c:v>41295</c:v>
                </c:pt>
                <c:pt idx="921">
                  <c:v>41292</c:v>
                </c:pt>
                <c:pt idx="922">
                  <c:v>41291</c:v>
                </c:pt>
                <c:pt idx="923">
                  <c:v>41290</c:v>
                </c:pt>
                <c:pt idx="924">
                  <c:v>41289</c:v>
                </c:pt>
                <c:pt idx="925">
                  <c:v>41288</c:v>
                </c:pt>
                <c:pt idx="926">
                  <c:v>41285</c:v>
                </c:pt>
                <c:pt idx="927">
                  <c:v>41284</c:v>
                </c:pt>
                <c:pt idx="928">
                  <c:v>41283</c:v>
                </c:pt>
                <c:pt idx="929">
                  <c:v>41282</c:v>
                </c:pt>
                <c:pt idx="930">
                  <c:v>41281</c:v>
                </c:pt>
                <c:pt idx="931">
                  <c:v>41278</c:v>
                </c:pt>
                <c:pt idx="932">
                  <c:v>41277</c:v>
                </c:pt>
                <c:pt idx="933">
                  <c:v>41276</c:v>
                </c:pt>
                <c:pt idx="934">
                  <c:v>41275</c:v>
                </c:pt>
                <c:pt idx="935">
                  <c:v>41274</c:v>
                </c:pt>
                <c:pt idx="936">
                  <c:v>41271</c:v>
                </c:pt>
                <c:pt idx="937">
                  <c:v>41270</c:v>
                </c:pt>
                <c:pt idx="938">
                  <c:v>41269</c:v>
                </c:pt>
                <c:pt idx="939">
                  <c:v>41268</c:v>
                </c:pt>
                <c:pt idx="940">
                  <c:v>41267</c:v>
                </c:pt>
                <c:pt idx="941">
                  <c:v>41264</c:v>
                </c:pt>
                <c:pt idx="942">
                  <c:v>41263</c:v>
                </c:pt>
                <c:pt idx="943">
                  <c:v>41262</c:v>
                </c:pt>
                <c:pt idx="944">
                  <c:v>41261</c:v>
                </c:pt>
                <c:pt idx="945">
                  <c:v>41260</c:v>
                </c:pt>
                <c:pt idx="946">
                  <c:v>41257</c:v>
                </c:pt>
                <c:pt idx="947">
                  <c:v>41256</c:v>
                </c:pt>
                <c:pt idx="948">
                  <c:v>41255</c:v>
                </c:pt>
                <c:pt idx="949">
                  <c:v>41254</c:v>
                </c:pt>
                <c:pt idx="950">
                  <c:v>41253</c:v>
                </c:pt>
                <c:pt idx="951">
                  <c:v>41250</c:v>
                </c:pt>
                <c:pt idx="952">
                  <c:v>41249</c:v>
                </c:pt>
                <c:pt idx="953">
                  <c:v>41248</c:v>
                </c:pt>
                <c:pt idx="954">
                  <c:v>41247</c:v>
                </c:pt>
                <c:pt idx="955">
                  <c:v>41246</c:v>
                </c:pt>
                <c:pt idx="956">
                  <c:v>41243</c:v>
                </c:pt>
                <c:pt idx="957">
                  <c:v>41242</c:v>
                </c:pt>
                <c:pt idx="958">
                  <c:v>41241</c:v>
                </c:pt>
                <c:pt idx="959">
                  <c:v>41240</c:v>
                </c:pt>
                <c:pt idx="960">
                  <c:v>41239</c:v>
                </c:pt>
                <c:pt idx="961">
                  <c:v>41236</c:v>
                </c:pt>
                <c:pt idx="962">
                  <c:v>41235</c:v>
                </c:pt>
                <c:pt idx="963">
                  <c:v>41234</c:v>
                </c:pt>
                <c:pt idx="964">
                  <c:v>41233</c:v>
                </c:pt>
                <c:pt idx="965">
                  <c:v>41232</c:v>
                </c:pt>
                <c:pt idx="966">
                  <c:v>41229</c:v>
                </c:pt>
                <c:pt idx="967">
                  <c:v>41228</c:v>
                </c:pt>
                <c:pt idx="968">
                  <c:v>41227</c:v>
                </c:pt>
                <c:pt idx="969">
                  <c:v>41226</c:v>
                </c:pt>
                <c:pt idx="970">
                  <c:v>41225</c:v>
                </c:pt>
                <c:pt idx="971">
                  <c:v>41222</c:v>
                </c:pt>
                <c:pt idx="972">
                  <c:v>41221</c:v>
                </c:pt>
                <c:pt idx="973">
                  <c:v>41220</c:v>
                </c:pt>
                <c:pt idx="974">
                  <c:v>41219</c:v>
                </c:pt>
                <c:pt idx="975">
                  <c:v>41218</c:v>
                </c:pt>
                <c:pt idx="976">
                  <c:v>41215</c:v>
                </c:pt>
                <c:pt idx="977">
                  <c:v>41214</c:v>
                </c:pt>
                <c:pt idx="978">
                  <c:v>41213</c:v>
                </c:pt>
                <c:pt idx="979">
                  <c:v>41212</c:v>
                </c:pt>
                <c:pt idx="980">
                  <c:v>41211</c:v>
                </c:pt>
                <c:pt idx="981">
                  <c:v>41208</c:v>
                </c:pt>
                <c:pt idx="982">
                  <c:v>41207</c:v>
                </c:pt>
                <c:pt idx="983">
                  <c:v>41206</c:v>
                </c:pt>
                <c:pt idx="984">
                  <c:v>41205</c:v>
                </c:pt>
                <c:pt idx="985">
                  <c:v>41204</c:v>
                </c:pt>
                <c:pt idx="986">
                  <c:v>41201</c:v>
                </c:pt>
                <c:pt idx="987">
                  <c:v>41200</c:v>
                </c:pt>
                <c:pt idx="988">
                  <c:v>41199</c:v>
                </c:pt>
                <c:pt idx="989">
                  <c:v>41198</c:v>
                </c:pt>
                <c:pt idx="990">
                  <c:v>41197</c:v>
                </c:pt>
                <c:pt idx="991">
                  <c:v>41194</c:v>
                </c:pt>
                <c:pt idx="992">
                  <c:v>41193</c:v>
                </c:pt>
                <c:pt idx="993">
                  <c:v>41192</c:v>
                </c:pt>
                <c:pt idx="994">
                  <c:v>41191</c:v>
                </c:pt>
                <c:pt idx="995">
                  <c:v>41190</c:v>
                </c:pt>
                <c:pt idx="996">
                  <c:v>41187</c:v>
                </c:pt>
                <c:pt idx="997">
                  <c:v>41186</c:v>
                </c:pt>
                <c:pt idx="998">
                  <c:v>41185</c:v>
                </c:pt>
                <c:pt idx="999">
                  <c:v>41184</c:v>
                </c:pt>
                <c:pt idx="1000">
                  <c:v>41183</c:v>
                </c:pt>
                <c:pt idx="1001">
                  <c:v>41180</c:v>
                </c:pt>
                <c:pt idx="1002">
                  <c:v>41179</c:v>
                </c:pt>
                <c:pt idx="1003">
                  <c:v>41178</c:v>
                </c:pt>
                <c:pt idx="1004">
                  <c:v>41177</c:v>
                </c:pt>
                <c:pt idx="1005">
                  <c:v>41176</c:v>
                </c:pt>
                <c:pt idx="1006">
                  <c:v>41173</c:v>
                </c:pt>
                <c:pt idx="1007">
                  <c:v>41172</c:v>
                </c:pt>
                <c:pt idx="1008">
                  <c:v>41171</c:v>
                </c:pt>
                <c:pt idx="1009">
                  <c:v>41170</c:v>
                </c:pt>
                <c:pt idx="1010">
                  <c:v>41169</c:v>
                </c:pt>
                <c:pt idx="1011">
                  <c:v>41166</c:v>
                </c:pt>
                <c:pt idx="1012">
                  <c:v>41165</c:v>
                </c:pt>
                <c:pt idx="1013">
                  <c:v>41164</c:v>
                </c:pt>
                <c:pt idx="1014">
                  <c:v>41163</c:v>
                </c:pt>
                <c:pt idx="1015">
                  <c:v>41162</c:v>
                </c:pt>
                <c:pt idx="1016">
                  <c:v>41159</c:v>
                </c:pt>
                <c:pt idx="1017">
                  <c:v>41158</c:v>
                </c:pt>
                <c:pt idx="1018">
                  <c:v>41157</c:v>
                </c:pt>
                <c:pt idx="1019">
                  <c:v>41156</c:v>
                </c:pt>
                <c:pt idx="1020">
                  <c:v>41155</c:v>
                </c:pt>
                <c:pt idx="1021">
                  <c:v>41152</c:v>
                </c:pt>
                <c:pt idx="1022">
                  <c:v>41151</c:v>
                </c:pt>
                <c:pt idx="1023">
                  <c:v>41150</c:v>
                </c:pt>
                <c:pt idx="1024">
                  <c:v>41149</c:v>
                </c:pt>
                <c:pt idx="1025">
                  <c:v>41148</c:v>
                </c:pt>
                <c:pt idx="1026">
                  <c:v>41145</c:v>
                </c:pt>
                <c:pt idx="1027">
                  <c:v>41144</c:v>
                </c:pt>
                <c:pt idx="1028">
                  <c:v>41143</c:v>
                </c:pt>
                <c:pt idx="1029">
                  <c:v>41142</c:v>
                </c:pt>
                <c:pt idx="1030">
                  <c:v>41141</c:v>
                </c:pt>
                <c:pt idx="1031">
                  <c:v>41138</c:v>
                </c:pt>
                <c:pt idx="1032">
                  <c:v>41137</c:v>
                </c:pt>
                <c:pt idx="1033">
                  <c:v>41136</c:v>
                </c:pt>
                <c:pt idx="1034">
                  <c:v>41135</c:v>
                </c:pt>
                <c:pt idx="1035">
                  <c:v>41134</c:v>
                </c:pt>
                <c:pt idx="1036">
                  <c:v>41131</c:v>
                </c:pt>
                <c:pt idx="1037">
                  <c:v>41130</c:v>
                </c:pt>
                <c:pt idx="1038">
                  <c:v>41129</c:v>
                </c:pt>
                <c:pt idx="1039">
                  <c:v>41128</c:v>
                </c:pt>
                <c:pt idx="1040">
                  <c:v>41127</c:v>
                </c:pt>
                <c:pt idx="1041">
                  <c:v>41124</c:v>
                </c:pt>
                <c:pt idx="1042">
                  <c:v>41123</c:v>
                </c:pt>
                <c:pt idx="1043">
                  <c:v>41122</c:v>
                </c:pt>
                <c:pt idx="1044">
                  <c:v>41121</c:v>
                </c:pt>
                <c:pt idx="1045">
                  <c:v>41120</c:v>
                </c:pt>
                <c:pt idx="1046">
                  <c:v>41117</c:v>
                </c:pt>
                <c:pt idx="1047">
                  <c:v>41116</c:v>
                </c:pt>
                <c:pt idx="1048">
                  <c:v>41115</c:v>
                </c:pt>
                <c:pt idx="1049">
                  <c:v>41114</c:v>
                </c:pt>
                <c:pt idx="1050">
                  <c:v>41113</c:v>
                </c:pt>
                <c:pt idx="1051">
                  <c:v>41110</c:v>
                </c:pt>
                <c:pt idx="1052">
                  <c:v>41109</c:v>
                </c:pt>
                <c:pt idx="1053">
                  <c:v>41108</c:v>
                </c:pt>
                <c:pt idx="1054">
                  <c:v>41107</c:v>
                </c:pt>
                <c:pt idx="1055">
                  <c:v>41106</c:v>
                </c:pt>
                <c:pt idx="1056">
                  <c:v>41103</c:v>
                </c:pt>
                <c:pt idx="1057">
                  <c:v>41102</c:v>
                </c:pt>
                <c:pt idx="1058">
                  <c:v>41101</c:v>
                </c:pt>
                <c:pt idx="1059">
                  <c:v>41100</c:v>
                </c:pt>
                <c:pt idx="1060">
                  <c:v>41099</c:v>
                </c:pt>
                <c:pt idx="1061">
                  <c:v>41096</c:v>
                </c:pt>
                <c:pt idx="1062">
                  <c:v>41095</c:v>
                </c:pt>
                <c:pt idx="1063">
                  <c:v>41094</c:v>
                </c:pt>
                <c:pt idx="1064">
                  <c:v>41093</c:v>
                </c:pt>
                <c:pt idx="1065">
                  <c:v>41092</c:v>
                </c:pt>
                <c:pt idx="1066">
                  <c:v>41089</c:v>
                </c:pt>
                <c:pt idx="1067">
                  <c:v>41088</c:v>
                </c:pt>
                <c:pt idx="1068">
                  <c:v>41087</c:v>
                </c:pt>
                <c:pt idx="1069">
                  <c:v>41086</c:v>
                </c:pt>
                <c:pt idx="1070">
                  <c:v>41085</c:v>
                </c:pt>
                <c:pt idx="1071">
                  <c:v>41082</c:v>
                </c:pt>
                <c:pt idx="1072">
                  <c:v>41081</c:v>
                </c:pt>
                <c:pt idx="1073">
                  <c:v>41080</c:v>
                </c:pt>
                <c:pt idx="1074">
                  <c:v>41079</c:v>
                </c:pt>
                <c:pt idx="1075">
                  <c:v>41078</c:v>
                </c:pt>
                <c:pt idx="1076">
                  <c:v>41075</c:v>
                </c:pt>
                <c:pt idx="1077">
                  <c:v>41074</c:v>
                </c:pt>
                <c:pt idx="1078">
                  <c:v>41073</c:v>
                </c:pt>
                <c:pt idx="1079">
                  <c:v>41072</c:v>
                </c:pt>
                <c:pt idx="1080">
                  <c:v>41071</c:v>
                </c:pt>
                <c:pt idx="1081">
                  <c:v>41068</c:v>
                </c:pt>
                <c:pt idx="1082">
                  <c:v>41067</c:v>
                </c:pt>
                <c:pt idx="1083">
                  <c:v>41066</c:v>
                </c:pt>
                <c:pt idx="1084">
                  <c:v>41065</c:v>
                </c:pt>
                <c:pt idx="1085">
                  <c:v>41064</c:v>
                </c:pt>
                <c:pt idx="1086">
                  <c:v>41061</c:v>
                </c:pt>
                <c:pt idx="1087">
                  <c:v>41060</c:v>
                </c:pt>
                <c:pt idx="1088">
                  <c:v>41059</c:v>
                </c:pt>
                <c:pt idx="1089">
                  <c:v>41058</c:v>
                </c:pt>
                <c:pt idx="1090">
                  <c:v>41057</c:v>
                </c:pt>
                <c:pt idx="1091">
                  <c:v>41054</c:v>
                </c:pt>
                <c:pt idx="1092">
                  <c:v>41053</c:v>
                </c:pt>
                <c:pt idx="1093">
                  <c:v>41052</c:v>
                </c:pt>
                <c:pt idx="1094">
                  <c:v>41051</c:v>
                </c:pt>
                <c:pt idx="1095">
                  <c:v>41050</c:v>
                </c:pt>
                <c:pt idx="1096">
                  <c:v>41047</c:v>
                </c:pt>
                <c:pt idx="1097">
                  <c:v>41046</c:v>
                </c:pt>
                <c:pt idx="1098">
                  <c:v>41045</c:v>
                </c:pt>
                <c:pt idx="1099">
                  <c:v>41044</c:v>
                </c:pt>
                <c:pt idx="1100">
                  <c:v>41043</c:v>
                </c:pt>
                <c:pt idx="1101">
                  <c:v>41040</c:v>
                </c:pt>
                <c:pt idx="1102">
                  <c:v>41039</c:v>
                </c:pt>
                <c:pt idx="1103">
                  <c:v>41038</c:v>
                </c:pt>
                <c:pt idx="1104">
                  <c:v>41037</c:v>
                </c:pt>
                <c:pt idx="1105">
                  <c:v>41036</c:v>
                </c:pt>
                <c:pt idx="1106">
                  <c:v>41033</c:v>
                </c:pt>
                <c:pt idx="1107">
                  <c:v>41032</c:v>
                </c:pt>
                <c:pt idx="1108">
                  <c:v>41031</c:v>
                </c:pt>
                <c:pt idx="1109">
                  <c:v>41030</c:v>
                </c:pt>
                <c:pt idx="1110">
                  <c:v>41029</c:v>
                </c:pt>
                <c:pt idx="1111">
                  <c:v>41026</c:v>
                </c:pt>
                <c:pt idx="1112">
                  <c:v>41025</c:v>
                </c:pt>
                <c:pt idx="1113">
                  <c:v>41024</c:v>
                </c:pt>
                <c:pt idx="1114">
                  <c:v>41023</c:v>
                </c:pt>
                <c:pt idx="1115">
                  <c:v>41022</c:v>
                </c:pt>
                <c:pt idx="1116">
                  <c:v>41019</c:v>
                </c:pt>
                <c:pt idx="1117">
                  <c:v>41018</c:v>
                </c:pt>
                <c:pt idx="1118">
                  <c:v>41017</c:v>
                </c:pt>
                <c:pt idx="1119">
                  <c:v>41016</c:v>
                </c:pt>
                <c:pt idx="1120">
                  <c:v>41015</c:v>
                </c:pt>
                <c:pt idx="1121">
                  <c:v>41012</c:v>
                </c:pt>
                <c:pt idx="1122">
                  <c:v>41011</c:v>
                </c:pt>
                <c:pt idx="1123">
                  <c:v>41010</c:v>
                </c:pt>
                <c:pt idx="1124">
                  <c:v>41009</c:v>
                </c:pt>
                <c:pt idx="1125">
                  <c:v>41008</c:v>
                </c:pt>
                <c:pt idx="1126">
                  <c:v>41005</c:v>
                </c:pt>
                <c:pt idx="1127">
                  <c:v>41004</c:v>
                </c:pt>
                <c:pt idx="1128">
                  <c:v>41003</c:v>
                </c:pt>
                <c:pt idx="1129">
                  <c:v>41002</c:v>
                </c:pt>
                <c:pt idx="1130">
                  <c:v>41001</c:v>
                </c:pt>
                <c:pt idx="1131">
                  <c:v>40998</c:v>
                </c:pt>
                <c:pt idx="1132">
                  <c:v>40997</c:v>
                </c:pt>
                <c:pt idx="1133">
                  <c:v>40996</c:v>
                </c:pt>
                <c:pt idx="1134">
                  <c:v>40995</c:v>
                </c:pt>
                <c:pt idx="1135">
                  <c:v>40994</c:v>
                </c:pt>
                <c:pt idx="1136">
                  <c:v>40991</c:v>
                </c:pt>
                <c:pt idx="1137">
                  <c:v>40990</c:v>
                </c:pt>
                <c:pt idx="1138">
                  <c:v>40989</c:v>
                </c:pt>
                <c:pt idx="1139">
                  <c:v>40988</c:v>
                </c:pt>
                <c:pt idx="1140">
                  <c:v>40987</c:v>
                </c:pt>
                <c:pt idx="1141">
                  <c:v>40984</c:v>
                </c:pt>
                <c:pt idx="1142">
                  <c:v>40983</c:v>
                </c:pt>
                <c:pt idx="1143">
                  <c:v>40982</c:v>
                </c:pt>
                <c:pt idx="1144">
                  <c:v>40981</c:v>
                </c:pt>
                <c:pt idx="1145">
                  <c:v>40980</c:v>
                </c:pt>
                <c:pt idx="1146">
                  <c:v>40977</c:v>
                </c:pt>
                <c:pt idx="1147">
                  <c:v>40976</c:v>
                </c:pt>
                <c:pt idx="1148">
                  <c:v>40975</c:v>
                </c:pt>
                <c:pt idx="1149">
                  <c:v>40974</c:v>
                </c:pt>
                <c:pt idx="1150">
                  <c:v>40973</c:v>
                </c:pt>
                <c:pt idx="1151">
                  <c:v>40970</c:v>
                </c:pt>
                <c:pt idx="1152">
                  <c:v>40969</c:v>
                </c:pt>
                <c:pt idx="1153">
                  <c:v>40968</c:v>
                </c:pt>
                <c:pt idx="1154">
                  <c:v>40967</c:v>
                </c:pt>
                <c:pt idx="1155">
                  <c:v>40966</c:v>
                </c:pt>
                <c:pt idx="1156">
                  <c:v>40963</c:v>
                </c:pt>
                <c:pt idx="1157">
                  <c:v>40962</c:v>
                </c:pt>
                <c:pt idx="1158">
                  <c:v>40961</c:v>
                </c:pt>
                <c:pt idx="1159">
                  <c:v>40960</c:v>
                </c:pt>
                <c:pt idx="1160">
                  <c:v>40959</c:v>
                </c:pt>
                <c:pt idx="1161">
                  <c:v>40956</c:v>
                </c:pt>
                <c:pt idx="1162">
                  <c:v>40955</c:v>
                </c:pt>
                <c:pt idx="1163">
                  <c:v>40954</c:v>
                </c:pt>
                <c:pt idx="1164">
                  <c:v>40953</c:v>
                </c:pt>
                <c:pt idx="1165">
                  <c:v>40952</c:v>
                </c:pt>
                <c:pt idx="1166">
                  <c:v>40949</c:v>
                </c:pt>
                <c:pt idx="1167">
                  <c:v>40948</c:v>
                </c:pt>
                <c:pt idx="1168">
                  <c:v>40947</c:v>
                </c:pt>
                <c:pt idx="1169">
                  <c:v>40946</c:v>
                </c:pt>
                <c:pt idx="1170">
                  <c:v>40945</c:v>
                </c:pt>
                <c:pt idx="1171">
                  <c:v>40942</c:v>
                </c:pt>
                <c:pt idx="1172">
                  <c:v>40941</c:v>
                </c:pt>
                <c:pt idx="1173">
                  <c:v>40940</c:v>
                </c:pt>
                <c:pt idx="1174">
                  <c:v>40939</c:v>
                </c:pt>
                <c:pt idx="1175">
                  <c:v>40938</c:v>
                </c:pt>
                <c:pt idx="1176">
                  <c:v>40935</c:v>
                </c:pt>
                <c:pt idx="1177">
                  <c:v>40934</c:v>
                </c:pt>
                <c:pt idx="1178">
                  <c:v>40933</c:v>
                </c:pt>
                <c:pt idx="1179">
                  <c:v>40932</c:v>
                </c:pt>
                <c:pt idx="1180">
                  <c:v>40931</c:v>
                </c:pt>
                <c:pt idx="1181">
                  <c:v>40928</c:v>
                </c:pt>
                <c:pt idx="1182">
                  <c:v>40927</c:v>
                </c:pt>
                <c:pt idx="1183">
                  <c:v>40926</c:v>
                </c:pt>
                <c:pt idx="1184">
                  <c:v>40925</c:v>
                </c:pt>
                <c:pt idx="1185">
                  <c:v>40924</c:v>
                </c:pt>
                <c:pt idx="1186">
                  <c:v>40921</c:v>
                </c:pt>
                <c:pt idx="1187">
                  <c:v>40920</c:v>
                </c:pt>
                <c:pt idx="1188">
                  <c:v>40919</c:v>
                </c:pt>
                <c:pt idx="1189">
                  <c:v>40918</c:v>
                </c:pt>
                <c:pt idx="1190">
                  <c:v>40917</c:v>
                </c:pt>
                <c:pt idx="1191">
                  <c:v>40914</c:v>
                </c:pt>
                <c:pt idx="1192">
                  <c:v>40913</c:v>
                </c:pt>
                <c:pt idx="1193">
                  <c:v>40912</c:v>
                </c:pt>
                <c:pt idx="1194">
                  <c:v>40911</c:v>
                </c:pt>
                <c:pt idx="1195">
                  <c:v>40910</c:v>
                </c:pt>
                <c:pt idx="1196">
                  <c:v>40907</c:v>
                </c:pt>
                <c:pt idx="1197">
                  <c:v>40906</c:v>
                </c:pt>
                <c:pt idx="1198">
                  <c:v>40905</c:v>
                </c:pt>
                <c:pt idx="1199">
                  <c:v>40904</c:v>
                </c:pt>
                <c:pt idx="1200">
                  <c:v>40903</c:v>
                </c:pt>
                <c:pt idx="1201">
                  <c:v>40900</c:v>
                </c:pt>
                <c:pt idx="1202">
                  <c:v>40899</c:v>
                </c:pt>
                <c:pt idx="1203">
                  <c:v>40898</c:v>
                </c:pt>
                <c:pt idx="1204">
                  <c:v>40897</c:v>
                </c:pt>
                <c:pt idx="1205">
                  <c:v>40896</c:v>
                </c:pt>
                <c:pt idx="1206">
                  <c:v>40893</c:v>
                </c:pt>
                <c:pt idx="1207">
                  <c:v>40892</c:v>
                </c:pt>
                <c:pt idx="1208">
                  <c:v>40891</c:v>
                </c:pt>
                <c:pt idx="1209">
                  <c:v>40890</c:v>
                </c:pt>
                <c:pt idx="1210">
                  <c:v>40889</c:v>
                </c:pt>
                <c:pt idx="1211">
                  <c:v>40886</c:v>
                </c:pt>
                <c:pt idx="1212">
                  <c:v>40885</c:v>
                </c:pt>
                <c:pt idx="1213">
                  <c:v>40884</c:v>
                </c:pt>
                <c:pt idx="1214">
                  <c:v>40883</c:v>
                </c:pt>
                <c:pt idx="1215">
                  <c:v>40882</c:v>
                </c:pt>
                <c:pt idx="1216">
                  <c:v>40879</c:v>
                </c:pt>
                <c:pt idx="1217">
                  <c:v>40878</c:v>
                </c:pt>
                <c:pt idx="1218">
                  <c:v>40877</c:v>
                </c:pt>
                <c:pt idx="1219">
                  <c:v>40876</c:v>
                </c:pt>
                <c:pt idx="1220">
                  <c:v>40875</c:v>
                </c:pt>
                <c:pt idx="1221">
                  <c:v>40872</c:v>
                </c:pt>
                <c:pt idx="1222">
                  <c:v>40871</c:v>
                </c:pt>
                <c:pt idx="1223">
                  <c:v>40870</c:v>
                </c:pt>
                <c:pt idx="1224">
                  <c:v>40869</c:v>
                </c:pt>
                <c:pt idx="1225">
                  <c:v>40868</c:v>
                </c:pt>
                <c:pt idx="1226">
                  <c:v>40865</c:v>
                </c:pt>
                <c:pt idx="1227">
                  <c:v>40864</c:v>
                </c:pt>
                <c:pt idx="1228">
                  <c:v>40863</c:v>
                </c:pt>
                <c:pt idx="1229">
                  <c:v>40862</c:v>
                </c:pt>
                <c:pt idx="1230">
                  <c:v>40861</c:v>
                </c:pt>
                <c:pt idx="1231">
                  <c:v>40858</c:v>
                </c:pt>
                <c:pt idx="1232">
                  <c:v>40857</c:v>
                </c:pt>
                <c:pt idx="1233">
                  <c:v>40856</c:v>
                </c:pt>
                <c:pt idx="1234">
                  <c:v>40855</c:v>
                </c:pt>
                <c:pt idx="1235">
                  <c:v>40854</c:v>
                </c:pt>
                <c:pt idx="1236">
                  <c:v>40851</c:v>
                </c:pt>
                <c:pt idx="1237">
                  <c:v>40850</c:v>
                </c:pt>
                <c:pt idx="1238">
                  <c:v>40849</c:v>
                </c:pt>
                <c:pt idx="1239">
                  <c:v>40848</c:v>
                </c:pt>
                <c:pt idx="1240">
                  <c:v>40847</c:v>
                </c:pt>
                <c:pt idx="1241">
                  <c:v>40844</c:v>
                </c:pt>
                <c:pt idx="1242">
                  <c:v>40843</c:v>
                </c:pt>
                <c:pt idx="1243">
                  <c:v>40842</c:v>
                </c:pt>
                <c:pt idx="1244">
                  <c:v>40841</c:v>
                </c:pt>
                <c:pt idx="1245">
                  <c:v>40840</c:v>
                </c:pt>
                <c:pt idx="1246">
                  <c:v>40837</c:v>
                </c:pt>
                <c:pt idx="1247">
                  <c:v>40836</c:v>
                </c:pt>
                <c:pt idx="1248">
                  <c:v>40835</c:v>
                </c:pt>
                <c:pt idx="1249">
                  <c:v>40834</c:v>
                </c:pt>
                <c:pt idx="1250">
                  <c:v>40833</c:v>
                </c:pt>
                <c:pt idx="1251">
                  <c:v>40830</c:v>
                </c:pt>
                <c:pt idx="1252">
                  <c:v>40829</c:v>
                </c:pt>
                <c:pt idx="1253">
                  <c:v>40828</c:v>
                </c:pt>
                <c:pt idx="1254">
                  <c:v>40827</c:v>
                </c:pt>
                <c:pt idx="1255">
                  <c:v>40826</c:v>
                </c:pt>
                <c:pt idx="1256">
                  <c:v>40823</c:v>
                </c:pt>
                <c:pt idx="1257">
                  <c:v>40822</c:v>
                </c:pt>
                <c:pt idx="1258">
                  <c:v>40821</c:v>
                </c:pt>
                <c:pt idx="1259">
                  <c:v>40820</c:v>
                </c:pt>
                <c:pt idx="1260">
                  <c:v>40819</c:v>
                </c:pt>
                <c:pt idx="1261">
                  <c:v>40816</c:v>
                </c:pt>
                <c:pt idx="1262">
                  <c:v>40815</c:v>
                </c:pt>
                <c:pt idx="1263">
                  <c:v>40814</c:v>
                </c:pt>
                <c:pt idx="1264">
                  <c:v>40813</c:v>
                </c:pt>
                <c:pt idx="1265">
                  <c:v>40812</c:v>
                </c:pt>
                <c:pt idx="1266">
                  <c:v>40809</c:v>
                </c:pt>
                <c:pt idx="1267">
                  <c:v>40808</c:v>
                </c:pt>
                <c:pt idx="1268">
                  <c:v>40807</c:v>
                </c:pt>
                <c:pt idx="1269">
                  <c:v>40806</c:v>
                </c:pt>
                <c:pt idx="1270">
                  <c:v>40805</c:v>
                </c:pt>
                <c:pt idx="1271">
                  <c:v>40802</c:v>
                </c:pt>
                <c:pt idx="1272">
                  <c:v>40801</c:v>
                </c:pt>
                <c:pt idx="1273">
                  <c:v>40800</c:v>
                </c:pt>
                <c:pt idx="1274">
                  <c:v>40799</c:v>
                </c:pt>
                <c:pt idx="1275">
                  <c:v>40798</c:v>
                </c:pt>
                <c:pt idx="1276">
                  <c:v>40795</c:v>
                </c:pt>
                <c:pt idx="1277">
                  <c:v>40794</c:v>
                </c:pt>
                <c:pt idx="1278">
                  <c:v>40793</c:v>
                </c:pt>
                <c:pt idx="1279">
                  <c:v>40792</c:v>
                </c:pt>
                <c:pt idx="1280">
                  <c:v>40791</c:v>
                </c:pt>
                <c:pt idx="1281">
                  <c:v>40788</c:v>
                </c:pt>
                <c:pt idx="1282">
                  <c:v>40787</c:v>
                </c:pt>
                <c:pt idx="1283">
                  <c:v>40786</c:v>
                </c:pt>
                <c:pt idx="1284">
                  <c:v>40785</c:v>
                </c:pt>
                <c:pt idx="1285">
                  <c:v>40784</c:v>
                </c:pt>
                <c:pt idx="1286">
                  <c:v>40781</c:v>
                </c:pt>
                <c:pt idx="1287">
                  <c:v>40780</c:v>
                </c:pt>
                <c:pt idx="1288">
                  <c:v>40779</c:v>
                </c:pt>
                <c:pt idx="1289">
                  <c:v>40778</c:v>
                </c:pt>
                <c:pt idx="1290">
                  <c:v>40777</c:v>
                </c:pt>
                <c:pt idx="1291">
                  <c:v>40774</c:v>
                </c:pt>
                <c:pt idx="1292">
                  <c:v>40773</c:v>
                </c:pt>
                <c:pt idx="1293">
                  <c:v>40772</c:v>
                </c:pt>
                <c:pt idx="1294">
                  <c:v>40771</c:v>
                </c:pt>
                <c:pt idx="1295">
                  <c:v>40770</c:v>
                </c:pt>
                <c:pt idx="1296">
                  <c:v>40767</c:v>
                </c:pt>
                <c:pt idx="1297">
                  <c:v>40766</c:v>
                </c:pt>
                <c:pt idx="1298">
                  <c:v>40765</c:v>
                </c:pt>
                <c:pt idx="1299">
                  <c:v>40764</c:v>
                </c:pt>
                <c:pt idx="1300">
                  <c:v>40763</c:v>
                </c:pt>
                <c:pt idx="1301">
                  <c:v>40760</c:v>
                </c:pt>
                <c:pt idx="1302">
                  <c:v>40759</c:v>
                </c:pt>
                <c:pt idx="1303">
                  <c:v>40758</c:v>
                </c:pt>
                <c:pt idx="1304">
                  <c:v>40757</c:v>
                </c:pt>
                <c:pt idx="1305">
                  <c:v>40756</c:v>
                </c:pt>
                <c:pt idx="1306">
                  <c:v>40753</c:v>
                </c:pt>
                <c:pt idx="1307">
                  <c:v>40752</c:v>
                </c:pt>
                <c:pt idx="1308">
                  <c:v>40751</c:v>
                </c:pt>
                <c:pt idx="1309">
                  <c:v>40750</c:v>
                </c:pt>
                <c:pt idx="1310">
                  <c:v>40749</c:v>
                </c:pt>
                <c:pt idx="1311">
                  <c:v>40746</c:v>
                </c:pt>
                <c:pt idx="1312">
                  <c:v>40745</c:v>
                </c:pt>
                <c:pt idx="1313">
                  <c:v>40744</c:v>
                </c:pt>
                <c:pt idx="1314">
                  <c:v>40743</c:v>
                </c:pt>
                <c:pt idx="1315">
                  <c:v>40742</c:v>
                </c:pt>
                <c:pt idx="1316">
                  <c:v>40739</c:v>
                </c:pt>
                <c:pt idx="1317">
                  <c:v>40738</c:v>
                </c:pt>
                <c:pt idx="1318">
                  <c:v>40737</c:v>
                </c:pt>
                <c:pt idx="1319">
                  <c:v>40736</c:v>
                </c:pt>
                <c:pt idx="1320">
                  <c:v>40735</c:v>
                </c:pt>
                <c:pt idx="1321">
                  <c:v>40732</c:v>
                </c:pt>
                <c:pt idx="1322">
                  <c:v>40731</c:v>
                </c:pt>
                <c:pt idx="1323">
                  <c:v>40730</c:v>
                </c:pt>
                <c:pt idx="1324">
                  <c:v>40729</c:v>
                </c:pt>
                <c:pt idx="1325">
                  <c:v>40728</c:v>
                </c:pt>
                <c:pt idx="1326">
                  <c:v>40725</c:v>
                </c:pt>
                <c:pt idx="1327">
                  <c:v>40724</c:v>
                </c:pt>
                <c:pt idx="1328">
                  <c:v>40723</c:v>
                </c:pt>
                <c:pt idx="1329">
                  <c:v>40722</c:v>
                </c:pt>
                <c:pt idx="1330">
                  <c:v>40721</c:v>
                </c:pt>
                <c:pt idx="1331">
                  <c:v>40718</c:v>
                </c:pt>
                <c:pt idx="1332">
                  <c:v>40717</c:v>
                </c:pt>
                <c:pt idx="1333">
                  <c:v>40716</c:v>
                </c:pt>
                <c:pt idx="1334">
                  <c:v>40715</c:v>
                </c:pt>
                <c:pt idx="1335">
                  <c:v>40714</c:v>
                </c:pt>
                <c:pt idx="1336">
                  <c:v>40711</c:v>
                </c:pt>
                <c:pt idx="1337">
                  <c:v>40710</c:v>
                </c:pt>
                <c:pt idx="1338">
                  <c:v>40709</c:v>
                </c:pt>
                <c:pt idx="1339">
                  <c:v>40708</c:v>
                </c:pt>
                <c:pt idx="1340">
                  <c:v>40707</c:v>
                </c:pt>
                <c:pt idx="1341">
                  <c:v>40704</c:v>
                </c:pt>
                <c:pt idx="1342">
                  <c:v>40703</c:v>
                </c:pt>
                <c:pt idx="1343">
                  <c:v>40702</c:v>
                </c:pt>
                <c:pt idx="1344">
                  <c:v>40701</c:v>
                </c:pt>
                <c:pt idx="1345">
                  <c:v>40700</c:v>
                </c:pt>
                <c:pt idx="1346">
                  <c:v>40697</c:v>
                </c:pt>
                <c:pt idx="1347">
                  <c:v>40696</c:v>
                </c:pt>
                <c:pt idx="1348">
                  <c:v>40695</c:v>
                </c:pt>
                <c:pt idx="1349">
                  <c:v>40694</c:v>
                </c:pt>
                <c:pt idx="1350">
                  <c:v>40693</c:v>
                </c:pt>
                <c:pt idx="1351">
                  <c:v>40690</c:v>
                </c:pt>
                <c:pt idx="1352">
                  <c:v>40689</c:v>
                </c:pt>
                <c:pt idx="1353">
                  <c:v>40688</c:v>
                </c:pt>
                <c:pt idx="1354">
                  <c:v>40687</c:v>
                </c:pt>
                <c:pt idx="1355">
                  <c:v>40686</c:v>
                </c:pt>
                <c:pt idx="1356">
                  <c:v>40683</c:v>
                </c:pt>
                <c:pt idx="1357">
                  <c:v>40682</c:v>
                </c:pt>
                <c:pt idx="1358">
                  <c:v>40681</c:v>
                </c:pt>
                <c:pt idx="1359">
                  <c:v>40680</c:v>
                </c:pt>
                <c:pt idx="1360">
                  <c:v>40679</c:v>
                </c:pt>
                <c:pt idx="1361">
                  <c:v>40676</c:v>
                </c:pt>
                <c:pt idx="1362">
                  <c:v>40675</c:v>
                </c:pt>
                <c:pt idx="1363">
                  <c:v>40674</c:v>
                </c:pt>
                <c:pt idx="1364">
                  <c:v>40673</c:v>
                </c:pt>
                <c:pt idx="1365">
                  <c:v>40672</c:v>
                </c:pt>
                <c:pt idx="1366">
                  <c:v>40669</c:v>
                </c:pt>
                <c:pt idx="1367">
                  <c:v>40668</c:v>
                </c:pt>
                <c:pt idx="1368">
                  <c:v>40667</c:v>
                </c:pt>
                <c:pt idx="1369">
                  <c:v>40666</c:v>
                </c:pt>
                <c:pt idx="1370">
                  <c:v>40665</c:v>
                </c:pt>
                <c:pt idx="1371">
                  <c:v>40662</c:v>
                </c:pt>
                <c:pt idx="1372">
                  <c:v>40661</c:v>
                </c:pt>
                <c:pt idx="1373">
                  <c:v>40660</c:v>
                </c:pt>
                <c:pt idx="1374">
                  <c:v>40659</c:v>
                </c:pt>
                <c:pt idx="1375">
                  <c:v>40658</c:v>
                </c:pt>
                <c:pt idx="1376">
                  <c:v>40655</c:v>
                </c:pt>
                <c:pt idx="1377">
                  <c:v>40654</c:v>
                </c:pt>
                <c:pt idx="1378">
                  <c:v>40653</c:v>
                </c:pt>
                <c:pt idx="1379">
                  <c:v>40652</c:v>
                </c:pt>
                <c:pt idx="1380">
                  <c:v>40651</c:v>
                </c:pt>
                <c:pt idx="1381">
                  <c:v>40648</c:v>
                </c:pt>
                <c:pt idx="1382">
                  <c:v>40647</c:v>
                </c:pt>
                <c:pt idx="1383">
                  <c:v>40646</c:v>
                </c:pt>
                <c:pt idx="1384">
                  <c:v>40645</c:v>
                </c:pt>
                <c:pt idx="1385">
                  <c:v>40644</c:v>
                </c:pt>
                <c:pt idx="1386">
                  <c:v>40641</c:v>
                </c:pt>
                <c:pt idx="1387">
                  <c:v>40640</c:v>
                </c:pt>
                <c:pt idx="1388">
                  <c:v>40639</c:v>
                </c:pt>
                <c:pt idx="1389">
                  <c:v>40638</c:v>
                </c:pt>
                <c:pt idx="1390">
                  <c:v>40637</c:v>
                </c:pt>
                <c:pt idx="1391">
                  <c:v>40634</c:v>
                </c:pt>
                <c:pt idx="1392">
                  <c:v>40633</c:v>
                </c:pt>
                <c:pt idx="1393">
                  <c:v>40632</c:v>
                </c:pt>
                <c:pt idx="1394">
                  <c:v>40631</c:v>
                </c:pt>
                <c:pt idx="1395">
                  <c:v>40630</c:v>
                </c:pt>
                <c:pt idx="1396">
                  <c:v>40627</c:v>
                </c:pt>
                <c:pt idx="1397">
                  <c:v>40626</c:v>
                </c:pt>
                <c:pt idx="1398">
                  <c:v>40625</c:v>
                </c:pt>
                <c:pt idx="1399">
                  <c:v>40624</c:v>
                </c:pt>
                <c:pt idx="1400">
                  <c:v>40623</c:v>
                </c:pt>
                <c:pt idx="1401">
                  <c:v>40620</c:v>
                </c:pt>
                <c:pt idx="1402">
                  <c:v>40619</c:v>
                </c:pt>
                <c:pt idx="1403">
                  <c:v>40618</c:v>
                </c:pt>
                <c:pt idx="1404">
                  <c:v>40617</c:v>
                </c:pt>
                <c:pt idx="1405">
                  <c:v>40616</c:v>
                </c:pt>
                <c:pt idx="1406">
                  <c:v>40613</c:v>
                </c:pt>
                <c:pt idx="1407">
                  <c:v>40612</c:v>
                </c:pt>
                <c:pt idx="1408">
                  <c:v>40611</c:v>
                </c:pt>
                <c:pt idx="1409">
                  <c:v>40610</c:v>
                </c:pt>
                <c:pt idx="1410">
                  <c:v>40609</c:v>
                </c:pt>
                <c:pt idx="1411">
                  <c:v>40606</c:v>
                </c:pt>
                <c:pt idx="1412">
                  <c:v>40605</c:v>
                </c:pt>
                <c:pt idx="1413">
                  <c:v>40604</c:v>
                </c:pt>
                <c:pt idx="1414">
                  <c:v>40603</c:v>
                </c:pt>
                <c:pt idx="1415">
                  <c:v>40602</c:v>
                </c:pt>
                <c:pt idx="1416">
                  <c:v>40599</c:v>
                </c:pt>
                <c:pt idx="1417">
                  <c:v>40598</c:v>
                </c:pt>
                <c:pt idx="1418">
                  <c:v>40597</c:v>
                </c:pt>
                <c:pt idx="1419">
                  <c:v>40596</c:v>
                </c:pt>
                <c:pt idx="1420">
                  <c:v>40595</c:v>
                </c:pt>
                <c:pt idx="1421">
                  <c:v>40592</c:v>
                </c:pt>
                <c:pt idx="1422">
                  <c:v>40591</c:v>
                </c:pt>
                <c:pt idx="1423">
                  <c:v>40590</c:v>
                </c:pt>
                <c:pt idx="1424">
                  <c:v>40589</c:v>
                </c:pt>
                <c:pt idx="1425">
                  <c:v>40588</c:v>
                </c:pt>
                <c:pt idx="1426">
                  <c:v>40585</c:v>
                </c:pt>
                <c:pt idx="1427">
                  <c:v>40584</c:v>
                </c:pt>
                <c:pt idx="1428">
                  <c:v>40583</c:v>
                </c:pt>
                <c:pt idx="1429">
                  <c:v>40582</c:v>
                </c:pt>
                <c:pt idx="1430">
                  <c:v>40581</c:v>
                </c:pt>
                <c:pt idx="1431">
                  <c:v>40578</c:v>
                </c:pt>
                <c:pt idx="1432">
                  <c:v>40577</c:v>
                </c:pt>
                <c:pt idx="1433">
                  <c:v>40576</c:v>
                </c:pt>
                <c:pt idx="1434">
                  <c:v>40575</c:v>
                </c:pt>
                <c:pt idx="1435">
                  <c:v>40574</c:v>
                </c:pt>
                <c:pt idx="1436">
                  <c:v>40571</c:v>
                </c:pt>
                <c:pt idx="1437">
                  <c:v>40570</c:v>
                </c:pt>
                <c:pt idx="1438">
                  <c:v>40569</c:v>
                </c:pt>
                <c:pt idx="1439">
                  <c:v>40568</c:v>
                </c:pt>
                <c:pt idx="1440">
                  <c:v>40567</c:v>
                </c:pt>
                <c:pt idx="1441">
                  <c:v>40564</c:v>
                </c:pt>
                <c:pt idx="1442">
                  <c:v>40563</c:v>
                </c:pt>
                <c:pt idx="1443">
                  <c:v>40562</c:v>
                </c:pt>
                <c:pt idx="1444">
                  <c:v>40561</c:v>
                </c:pt>
                <c:pt idx="1445">
                  <c:v>40560</c:v>
                </c:pt>
                <c:pt idx="1446">
                  <c:v>40557</c:v>
                </c:pt>
                <c:pt idx="1447">
                  <c:v>40556</c:v>
                </c:pt>
                <c:pt idx="1448">
                  <c:v>40555</c:v>
                </c:pt>
                <c:pt idx="1449">
                  <c:v>40554</c:v>
                </c:pt>
                <c:pt idx="1450">
                  <c:v>40553</c:v>
                </c:pt>
                <c:pt idx="1451">
                  <c:v>40550</c:v>
                </c:pt>
                <c:pt idx="1452">
                  <c:v>40549</c:v>
                </c:pt>
                <c:pt idx="1453">
                  <c:v>40548</c:v>
                </c:pt>
                <c:pt idx="1454">
                  <c:v>40547</c:v>
                </c:pt>
                <c:pt idx="1455">
                  <c:v>40546</c:v>
                </c:pt>
                <c:pt idx="1456">
                  <c:v>40543</c:v>
                </c:pt>
                <c:pt idx="1457">
                  <c:v>40542</c:v>
                </c:pt>
                <c:pt idx="1458">
                  <c:v>40541</c:v>
                </c:pt>
                <c:pt idx="1459">
                  <c:v>40540</c:v>
                </c:pt>
                <c:pt idx="1460">
                  <c:v>40539</c:v>
                </c:pt>
                <c:pt idx="1461">
                  <c:v>40536</c:v>
                </c:pt>
                <c:pt idx="1462">
                  <c:v>40535</c:v>
                </c:pt>
                <c:pt idx="1463">
                  <c:v>40534</c:v>
                </c:pt>
                <c:pt idx="1464">
                  <c:v>40533</c:v>
                </c:pt>
                <c:pt idx="1465">
                  <c:v>40532</c:v>
                </c:pt>
                <c:pt idx="1466">
                  <c:v>40529</c:v>
                </c:pt>
                <c:pt idx="1467">
                  <c:v>40528</c:v>
                </c:pt>
                <c:pt idx="1468">
                  <c:v>40527</c:v>
                </c:pt>
                <c:pt idx="1469">
                  <c:v>40526</c:v>
                </c:pt>
                <c:pt idx="1470">
                  <c:v>40525</c:v>
                </c:pt>
                <c:pt idx="1471">
                  <c:v>40522</c:v>
                </c:pt>
                <c:pt idx="1472">
                  <c:v>40521</c:v>
                </c:pt>
                <c:pt idx="1473">
                  <c:v>40520</c:v>
                </c:pt>
                <c:pt idx="1474">
                  <c:v>40519</c:v>
                </c:pt>
                <c:pt idx="1475">
                  <c:v>40518</c:v>
                </c:pt>
                <c:pt idx="1476">
                  <c:v>40515</c:v>
                </c:pt>
                <c:pt idx="1477">
                  <c:v>40514</c:v>
                </c:pt>
                <c:pt idx="1478">
                  <c:v>40513</c:v>
                </c:pt>
                <c:pt idx="1479">
                  <c:v>40512</c:v>
                </c:pt>
                <c:pt idx="1480">
                  <c:v>40511</c:v>
                </c:pt>
                <c:pt idx="1481">
                  <c:v>40508</c:v>
                </c:pt>
                <c:pt idx="1482">
                  <c:v>40507</c:v>
                </c:pt>
                <c:pt idx="1483">
                  <c:v>40506</c:v>
                </c:pt>
                <c:pt idx="1484">
                  <c:v>40505</c:v>
                </c:pt>
                <c:pt idx="1485">
                  <c:v>40504</c:v>
                </c:pt>
                <c:pt idx="1486">
                  <c:v>40501</c:v>
                </c:pt>
                <c:pt idx="1487">
                  <c:v>40500</c:v>
                </c:pt>
                <c:pt idx="1488">
                  <c:v>40499</c:v>
                </c:pt>
                <c:pt idx="1489">
                  <c:v>40498</c:v>
                </c:pt>
                <c:pt idx="1490">
                  <c:v>40497</c:v>
                </c:pt>
                <c:pt idx="1491">
                  <c:v>40494</c:v>
                </c:pt>
                <c:pt idx="1492">
                  <c:v>40493</c:v>
                </c:pt>
                <c:pt idx="1493">
                  <c:v>40492</c:v>
                </c:pt>
                <c:pt idx="1494">
                  <c:v>40491</c:v>
                </c:pt>
                <c:pt idx="1495">
                  <c:v>40490</c:v>
                </c:pt>
                <c:pt idx="1496">
                  <c:v>40487</c:v>
                </c:pt>
                <c:pt idx="1497">
                  <c:v>40486</c:v>
                </c:pt>
                <c:pt idx="1498">
                  <c:v>40485</c:v>
                </c:pt>
                <c:pt idx="1499">
                  <c:v>40484</c:v>
                </c:pt>
                <c:pt idx="1500">
                  <c:v>40483</c:v>
                </c:pt>
                <c:pt idx="1501">
                  <c:v>40480</c:v>
                </c:pt>
                <c:pt idx="1502">
                  <c:v>40479</c:v>
                </c:pt>
                <c:pt idx="1503">
                  <c:v>40478</c:v>
                </c:pt>
                <c:pt idx="1504">
                  <c:v>40477</c:v>
                </c:pt>
                <c:pt idx="1505">
                  <c:v>40476</c:v>
                </c:pt>
                <c:pt idx="1506">
                  <c:v>40473</c:v>
                </c:pt>
                <c:pt idx="1507">
                  <c:v>40472</c:v>
                </c:pt>
                <c:pt idx="1508">
                  <c:v>40471</c:v>
                </c:pt>
                <c:pt idx="1509">
                  <c:v>40470</c:v>
                </c:pt>
                <c:pt idx="1510">
                  <c:v>40469</c:v>
                </c:pt>
                <c:pt idx="1511">
                  <c:v>40466</c:v>
                </c:pt>
                <c:pt idx="1512">
                  <c:v>40465</c:v>
                </c:pt>
                <c:pt idx="1513">
                  <c:v>40464</c:v>
                </c:pt>
                <c:pt idx="1514">
                  <c:v>40463</c:v>
                </c:pt>
                <c:pt idx="1515">
                  <c:v>40462</c:v>
                </c:pt>
                <c:pt idx="1516">
                  <c:v>40459</c:v>
                </c:pt>
                <c:pt idx="1517">
                  <c:v>40458</c:v>
                </c:pt>
                <c:pt idx="1518">
                  <c:v>40457</c:v>
                </c:pt>
                <c:pt idx="1519">
                  <c:v>40456</c:v>
                </c:pt>
                <c:pt idx="1520">
                  <c:v>40455</c:v>
                </c:pt>
                <c:pt idx="1521">
                  <c:v>40452</c:v>
                </c:pt>
                <c:pt idx="1522">
                  <c:v>40451</c:v>
                </c:pt>
                <c:pt idx="1523">
                  <c:v>40450</c:v>
                </c:pt>
                <c:pt idx="1524">
                  <c:v>40449</c:v>
                </c:pt>
                <c:pt idx="1525">
                  <c:v>40448</c:v>
                </c:pt>
                <c:pt idx="1526">
                  <c:v>40445</c:v>
                </c:pt>
                <c:pt idx="1527">
                  <c:v>40444</c:v>
                </c:pt>
                <c:pt idx="1528">
                  <c:v>40443</c:v>
                </c:pt>
                <c:pt idx="1529">
                  <c:v>40442</c:v>
                </c:pt>
                <c:pt idx="1530">
                  <c:v>40441</c:v>
                </c:pt>
                <c:pt idx="1531">
                  <c:v>40438</c:v>
                </c:pt>
                <c:pt idx="1532">
                  <c:v>40437</c:v>
                </c:pt>
                <c:pt idx="1533">
                  <c:v>40436</c:v>
                </c:pt>
                <c:pt idx="1534">
                  <c:v>40435</c:v>
                </c:pt>
                <c:pt idx="1535">
                  <c:v>40434</c:v>
                </c:pt>
                <c:pt idx="1536">
                  <c:v>40431</c:v>
                </c:pt>
                <c:pt idx="1537">
                  <c:v>40430</c:v>
                </c:pt>
                <c:pt idx="1538">
                  <c:v>40429</c:v>
                </c:pt>
                <c:pt idx="1539">
                  <c:v>40428</c:v>
                </c:pt>
                <c:pt idx="1540">
                  <c:v>40427</c:v>
                </c:pt>
                <c:pt idx="1541">
                  <c:v>40424</c:v>
                </c:pt>
                <c:pt idx="1542">
                  <c:v>40423</c:v>
                </c:pt>
                <c:pt idx="1543">
                  <c:v>40422</c:v>
                </c:pt>
                <c:pt idx="1544">
                  <c:v>40421</c:v>
                </c:pt>
                <c:pt idx="1545">
                  <c:v>40420</c:v>
                </c:pt>
                <c:pt idx="1546">
                  <c:v>40417</c:v>
                </c:pt>
                <c:pt idx="1547">
                  <c:v>40416</c:v>
                </c:pt>
                <c:pt idx="1548">
                  <c:v>40415</c:v>
                </c:pt>
                <c:pt idx="1549">
                  <c:v>40414</c:v>
                </c:pt>
                <c:pt idx="1550">
                  <c:v>40413</c:v>
                </c:pt>
                <c:pt idx="1551">
                  <c:v>40410</c:v>
                </c:pt>
                <c:pt idx="1552">
                  <c:v>40409</c:v>
                </c:pt>
                <c:pt idx="1553">
                  <c:v>40408</c:v>
                </c:pt>
                <c:pt idx="1554">
                  <c:v>40407</c:v>
                </c:pt>
                <c:pt idx="1555">
                  <c:v>40406</c:v>
                </c:pt>
                <c:pt idx="1556">
                  <c:v>40403</c:v>
                </c:pt>
                <c:pt idx="1557">
                  <c:v>40402</c:v>
                </c:pt>
                <c:pt idx="1558">
                  <c:v>40401</c:v>
                </c:pt>
                <c:pt idx="1559">
                  <c:v>40400</c:v>
                </c:pt>
                <c:pt idx="1560">
                  <c:v>40399</c:v>
                </c:pt>
                <c:pt idx="1561">
                  <c:v>40396</c:v>
                </c:pt>
                <c:pt idx="1562">
                  <c:v>40395</c:v>
                </c:pt>
                <c:pt idx="1563">
                  <c:v>40394</c:v>
                </c:pt>
                <c:pt idx="1564">
                  <c:v>40393</c:v>
                </c:pt>
                <c:pt idx="1565">
                  <c:v>40392</c:v>
                </c:pt>
                <c:pt idx="1566">
                  <c:v>40389</c:v>
                </c:pt>
                <c:pt idx="1567">
                  <c:v>40388</c:v>
                </c:pt>
                <c:pt idx="1568">
                  <c:v>40387</c:v>
                </c:pt>
                <c:pt idx="1569">
                  <c:v>40386</c:v>
                </c:pt>
                <c:pt idx="1570">
                  <c:v>40385</c:v>
                </c:pt>
                <c:pt idx="1571">
                  <c:v>40382</c:v>
                </c:pt>
                <c:pt idx="1572">
                  <c:v>40381</c:v>
                </c:pt>
                <c:pt idx="1573">
                  <c:v>40380</c:v>
                </c:pt>
                <c:pt idx="1574">
                  <c:v>40379</c:v>
                </c:pt>
                <c:pt idx="1575">
                  <c:v>40378</c:v>
                </c:pt>
                <c:pt idx="1576">
                  <c:v>40375</c:v>
                </c:pt>
                <c:pt idx="1577">
                  <c:v>40374</c:v>
                </c:pt>
                <c:pt idx="1578">
                  <c:v>40373</c:v>
                </c:pt>
                <c:pt idx="1579">
                  <c:v>40372</c:v>
                </c:pt>
                <c:pt idx="1580">
                  <c:v>40371</c:v>
                </c:pt>
                <c:pt idx="1581">
                  <c:v>40368</c:v>
                </c:pt>
                <c:pt idx="1582">
                  <c:v>40367</c:v>
                </c:pt>
                <c:pt idx="1583">
                  <c:v>40366</c:v>
                </c:pt>
                <c:pt idx="1584">
                  <c:v>40365</c:v>
                </c:pt>
                <c:pt idx="1585">
                  <c:v>40364</c:v>
                </c:pt>
                <c:pt idx="1586">
                  <c:v>40361</c:v>
                </c:pt>
                <c:pt idx="1587">
                  <c:v>40360</c:v>
                </c:pt>
                <c:pt idx="1588">
                  <c:v>40359</c:v>
                </c:pt>
                <c:pt idx="1589">
                  <c:v>40358</c:v>
                </c:pt>
                <c:pt idx="1590">
                  <c:v>40357</c:v>
                </c:pt>
                <c:pt idx="1591">
                  <c:v>40354</c:v>
                </c:pt>
                <c:pt idx="1592">
                  <c:v>40353</c:v>
                </c:pt>
                <c:pt idx="1593">
                  <c:v>40352</c:v>
                </c:pt>
                <c:pt idx="1594">
                  <c:v>40351</c:v>
                </c:pt>
                <c:pt idx="1595">
                  <c:v>40350</c:v>
                </c:pt>
                <c:pt idx="1596">
                  <c:v>40347</c:v>
                </c:pt>
                <c:pt idx="1597">
                  <c:v>40346</c:v>
                </c:pt>
                <c:pt idx="1598">
                  <c:v>40345</c:v>
                </c:pt>
                <c:pt idx="1599">
                  <c:v>40344</c:v>
                </c:pt>
                <c:pt idx="1600">
                  <c:v>40343</c:v>
                </c:pt>
                <c:pt idx="1601">
                  <c:v>40340</c:v>
                </c:pt>
                <c:pt idx="1602">
                  <c:v>40339</c:v>
                </c:pt>
                <c:pt idx="1603">
                  <c:v>40338</c:v>
                </c:pt>
                <c:pt idx="1604">
                  <c:v>40337</c:v>
                </c:pt>
                <c:pt idx="1605">
                  <c:v>40336</c:v>
                </c:pt>
                <c:pt idx="1606">
                  <c:v>40333</c:v>
                </c:pt>
                <c:pt idx="1607">
                  <c:v>40332</c:v>
                </c:pt>
                <c:pt idx="1608">
                  <c:v>40331</c:v>
                </c:pt>
                <c:pt idx="1609">
                  <c:v>40330</c:v>
                </c:pt>
                <c:pt idx="1610">
                  <c:v>40329</c:v>
                </c:pt>
                <c:pt idx="1611">
                  <c:v>40326</c:v>
                </c:pt>
                <c:pt idx="1612">
                  <c:v>40325</c:v>
                </c:pt>
                <c:pt idx="1613">
                  <c:v>40324</c:v>
                </c:pt>
                <c:pt idx="1614">
                  <c:v>40323</c:v>
                </c:pt>
                <c:pt idx="1615">
                  <c:v>40322</c:v>
                </c:pt>
                <c:pt idx="1616">
                  <c:v>40319</c:v>
                </c:pt>
                <c:pt idx="1617">
                  <c:v>40318</c:v>
                </c:pt>
                <c:pt idx="1618">
                  <c:v>40317</c:v>
                </c:pt>
                <c:pt idx="1619">
                  <c:v>40316</c:v>
                </c:pt>
                <c:pt idx="1620">
                  <c:v>40315</c:v>
                </c:pt>
                <c:pt idx="1621">
                  <c:v>40312</c:v>
                </c:pt>
                <c:pt idx="1622">
                  <c:v>40311</c:v>
                </c:pt>
                <c:pt idx="1623">
                  <c:v>40310</c:v>
                </c:pt>
                <c:pt idx="1624">
                  <c:v>40309</c:v>
                </c:pt>
                <c:pt idx="1625">
                  <c:v>40308</c:v>
                </c:pt>
                <c:pt idx="1626">
                  <c:v>40305</c:v>
                </c:pt>
                <c:pt idx="1627">
                  <c:v>40304</c:v>
                </c:pt>
                <c:pt idx="1628">
                  <c:v>40303</c:v>
                </c:pt>
                <c:pt idx="1629">
                  <c:v>40302</c:v>
                </c:pt>
                <c:pt idx="1630">
                  <c:v>40301</c:v>
                </c:pt>
                <c:pt idx="1631">
                  <c:v>40298</c:v>
                </c:pt>
                <c:pt idx="1632">
                  <c:v>40297</c:v>
                </c:pt>
                <c:pt idx="1633">
                  <c:v>40296</c:v>
                </c:pt>
                <c:pt idx="1634">
                  <c:v>40295</c:v>
                </c:pt>
              </c:numCache>
            </c:numRef>
          </c:cat>
          <c:val>
            <c:numRef>
              <c:f>Sheet1!$E$2:$E$1636</c:f>
              <c:numCache>
                <c:formatCode>General</c:formatCode>
                <c:ptCount val="1635"/>
                <c:pt idx="0">
                  <c:v>9.8985000000000003</c:v>
                </c:pt>
                <c:pt idx="1">
                  <c:v>9.8985000000000003</c:v>
                </c:pt>
                <c:pt idx="2">
                  <c:v>9.8985000000000003</c:v>
                </c:pt>
                <c:pt idx="3">
                  <c:v>9.8985000000000003</c:v>
                </c:pt>
                <c:pt idx="4">
                  <c:v>9.8985000000000003</c:v>
                </c:pt>
                <c:pt idx="5">
                  <c:v>9.8985000000000003</c:v>
                </c:pt>
                <c:pt idx="6">
                  <c:v>9.8985000000000003</c:v>
                </c:pt>
                <c:pt idx="7">
                  <c:v>9.8985000000000003</c:v>
                </c:pt>
                <c:pt idx="8">
                  <c:v>9.8985000000000003</c:v>
                </c:pt>
                <c:pt idx="9">
                  <c:v>9.8985000000000003</c:v>
                </c:pt>
                <c:pt idx="10">
                  <c:v>9.8985000000000003</c:v>
                </c:pt>
                <c:pt idx="11">
                  <c:v>9.8985000000000003</c:v>
                </c:pt>
                <c:pt idx="12">
                  <c:v>9.8985000000000003</c:v>
                </c:pt>
                <c:pt idx="13">
                  <c:v>9.8985000000000003</c:v>
                </c:pt>
                <c:pt idx="14">
                  <c:v>9.8985000000000003</c:v>
                </c:pt>
                <c:pt idx="15">
                  <c:v>9.8985000000000003</c:v>
                </c:pt>
                <c:pt idx="16">
                  <c:v>9.8985000000000003</c:v>
                </c:pt>
                <c:pt idx="17">
                  <c:v>9.8985000000000003</c:v>
                </c:pt>
                <c:pt idx="18">
                  <c:v>9.8985000000000003</c:v>
                </c:pt>
                <c:pt idx="19">
                  <c:v>9.8985000000000003</c:v>
                </c:pt>
                <c:pt idx="20">
                  <c:v>9.8985000000000003</c:v>
                </c:pt>
                <c:pt idx="21">
                  <c:v>9.8985000000000003</c:v>
                </c:pt>
                <c:pt idx="22">
                  <c:v>9.8985000000000003</c:v>
                </c:pt>
                <c:pt idx="23">
                  <c:v>9.8985000000000003</c:v>
                </c:pt>
                <c:pt idx="24">
                  <c:v>9.8985000000000003</c:v>
                </c:pt>
                <c:pt idx="25">
                  <c:v>9.8985000000000003</c:v>
                </c:pt>
                <c:pt idx="26">
                  <c:v>9.8985000000000003</c:v>
                </c:pt>
                <c:pt idx="27">
                  <c:v>9.8985000000000003</c:v>
                </c:pt>
                <c:pt idx="28">
                  <c:v>9.8985000000000003</c:v>
                </c:pt>
                <c:pt idx="29">
                  <c:v>9.8985000000000003</c:v>
                </c:pt>
                <c:pt idx="30">
                  <c:v>9.8985000000000003</c:v>
                </c:pt>
                <c:pt idx="31">
                  <c:v>9.8985000000000003</c:v>
                </c:pt>
                <c:pt idx="32">
                  <c:v>9.8985000000000003</c:v>
                </c:pt>
                <c:pt idx="33">
                  <c:v>9.8985000000000003</c:v>
                </c:pt>
                <c:pt idx="34">
                  <c:v>9.8985000000000003</c:v>
                </c:pt>
                <c:pt idx="35">
                  <c:v>9.8985000000000003</c:v>
                </c:pt>
                <c:pt idx="36">
                  <c:v>9.8985000000000003</c:v>
                </c:pt>
                <c:pt idx="37">
                  <c:v>9.8985000000000003</c:v>
                </c:pt>
                <c:pt idx="38">
                  <c:v>9.8985000000000003</c:v>
                </c:pt>
                <c:pt idx="39">
                  <c:v>9.8985000000000003</c:v>
                </c:pt>
                <c:pt idx="40">
                  <c:v>9.8985000000000003</c:v>
                </c:pt>
                <c:pt idx="41">
                  <c:v>9.8985000000000003</c:v>
                </c:pt>
                <c:pt idx="42">
                  <c:v>9.8985000000000003</c:v>
                </c:pt>
                <c:pt idx="43">
                  <c:v>9.8985000000000003</c:v>
                </c:pt>
                <c:pt idx="44">
                  <c:v>9.8985000000000003</c:v>
                </c:pt>
                <c:pt idx="45">
                  <c:v>9.8985000000000003</c:v>
                </c:pt>
                <c:pt idx="46">
                  <c:v>9.8985000000000003</c:v>
                </c:pt>
                <c:pt idx="47">
                  <c:v>9.8985000000000003</c:v>
                </c:pt>
                <c:pt idx="48">
                  <c:v>9.8985000000000003</c:v>
                </c:pt>
                <c:pt idx="49">
                  <c:v>9.8985000000000003</c:v>
                </c:pt>
                <c:pt idx="50">
                  <c:v>9.8985000000000003</c:v>
                </c:pt>
                <c:pt idx="51">
                  <c:v>9.8985000000000003</c:v>
                </c:pt>
                <c:pt idx="52">
                  <c:v>9.8985000000000003</c:v>
                </c:pt>
                <c:pt idx="53">
                  <c:v>9.8985000000000003</c:v>
                </c:pt>
                <c:pt idx="54">
                  <c:v>9.8985000000000003</c:v>
                </c:pt>
                <c:pt idx="55">
                  <c:v>9.8985000000000003</c:v>
                </c:pt>
                <c:pt idx="56">
                  <c:v>9.8985000000000003</c:v>
                </c:pt>
                <c:pt idx="57">
                  <c:v>9.8985000000000003</c:v>
                </c:pt>
                <c:pt idx="58">
                  <c:v>9.8985000000000003</c:v>
                </c:pt>
                <c:pt idx="59">
                  <c:v>9.8985000000000003</c:v>
                </c:pt>
                <c:pt idx="60">
                  <c:v>9.8985000000000003</c:v>
                </c:pt>
                <c:pt idx="61">
                  <c:v>9.8985000000000003</c:v>
                </c:pt>
                <c:pt idx="62">
                  <c:v>9.8985000000000003</c:v>
                </c:pt>
                <c:pt idx="63">
                  <c:v>9.8985000000000003</c:v>
                </c:pt>
                <c:pt idx="64">
                  <c:v>9.8985000000000003</c:v>
                </c:pt>
                <c:pt idx="65">
                  <c:v>9.8985000000000003</c:v>
                </c:pt>
                <c:pt idx="66">
                  <c:v>9.8985000000000003</c:v>
                </c:pt>
                <c:pt idx="67">
                  <c:v>9.8985000000000003</c:v>
                </c:pt>
                <c:pt idx="68">
                  <c:v>9.8985000000000003</c:v>
                </c:pt>
                <c:pt idx="69">
                  <c:v>9.8985000000000003</c:v>
                </c:pt>
                <c:pt idx="70">
                  <c:v>9.8985000000000003</c:v>
                </c:pt>
                <c:pt idx="71">
                  <c:v>9.8985000000000003</c:v>
                </c:pt>
                <c:pt idx="72">
                  <c:v>9.8985000000000003</c:v>
                </c:pt>
                <c:pt idx="73">
                  <c:v>9.8985000000000003</c:v>
                </c:pt>
                <c:pt idx="74">
                  <c:v>9.8985000000000003</c:v>
                </c:pt>
                <c:pt idx="75">
                  <c:v>9.8985000000000003</c:v>
                </c:pt>
                <c:pt idx="76">
                  <c:v>9.8985000000000003</c:v>
                </c:pt>
                <c:pt idx="77">
                  <c:v>9.8985000000000003</c:v>
                </c:pt>
                <c:pt idx="78">
                  <c:v>9.8985000000000003</c:v>
                </c:pt>
                <c:pt idx="79">
                  <c:v>9.8985000000000003</c:v>
                </c:pt>
                <c:pt idx="80">
                  <c:v>9.8985000000000003</c:v>
                </c:pt>
                <c:pt idx="81">
                  <c:v>9.8985000000000003</c:v>
                </c:pt>
                <c:pt idx="82">
                  <c:v>9.8985000000000003</c:v>
                </c:pt>
                <c:pt idx="83">
                  <c:v>9.8985000000000003</c:v>
                </c:pt>
                <c:pt idx="84">
                  <c:v>9.8985000000000003</c:v>
                </c:pt>
                <c:pt idx="85">
                  <c:v>9.8985000000000003</c:v>
                </c:pt>
                <c:pt idx="86">
                  <c:v>9.8985000000000003</c:v>
                </c:pt>
                <c:pt idx="87">
                  <c:v>9.8985000000000003</c:v>
                </c:pt>
                <c:pt idx="88">
                  <c:v>9.8985000000000003</c:v>
                </c:pt>
                <c:pt idx="89">
                  <c:v>9.8985000000000003</c:v>
                </c:pt>
                <c:pt idx="90">
                  <c:v>9.8985000000000003</c:v>
                </c:pt>
                <c:pt idx="91">
                  <c:v>9.8985000000000003</c:v>
                </c:pt>
                <c:pt idx="92">
                  <c:v>9.8985000000000003</c:v>
                </c:pt>
                <c:pt idx="93">
                  <c:v>9.8985000000000003</c:v>
                </c:pt>
                <c:pt idx="94">
                  <c:v>9.8985000000000003</c:v>
                </c:pt>
                <c:pt idx="95">
                  <c:v>9.8985000000000003</c:v>
                </c:pt>
                <c:pt idx="96">
                  <c:v>9.8985000000000003</c:v>
                </c:pt>
                <c:pt idx="97">
                  <c:v>9.8985000000000003</c:v>
                </c:pt>
                <c:pt idx="98">
                  <c:v>9.8985000000000003</c:v>
                </c:pt>
                <c:pt idx="99">
                  <c:v>9.8985000000000003</c:v>
                </c:pt>
                <c:pt idx="100">
                  <c:v>9.8985000000000003</c:v>
                </c:pt>
                <c:pt idx="101">
                  <c:v>9.8985000000000003</c:v>
                </c:pt>
                <c:pt idx="102">
                  <c:v>9.8985000000000003</c:v>
                </c:pt>
                <c:pt idx="103">
                  <c:v>9.8985000000000003</c:v>
                </c:pt>
                <c:pt idx="104">
                  <c:v>9.8985000000000003</c:v>
                </c:pt>
                <c:pt idx="105">
                  <c:v>9.8985000000000003</c:v>
                </c:pt>
                <c:pt idx="106">
                  <c:v>9.8985000000000003</c:v>
                </c:pt>
                <c:pt idx="107">
                  <c:v>9.8985000000000003</c:v>
                </c:pt>
                <c:pt idx="108">
                  <c:v>9.8985000000000003</c:v>
                </c:pt>
                <c:pt idx="109">
                  <c:v>9.8985000000000003</c:v>
                </c:pt>
                <c:pt idx="110">
                  <c:v>9.8985000000000003</c:v>
                </c:pt>
                <c:pt idx="111">
                  <c:v>9.8985000000000003</c:v>
                </c:pt>
                <c:pt idx="112">
                  <c:v>9.8985000000000003</c:v>
                </c:pt>
                <c:pt idx="113">
                  <c:v>9.8985000000000003</c:v>
                </c:pt>
                <c:pt idx="114">
                  <c:v>9.8985000000000003</c:v>
                </c:pt>
                <c:pt idx="115">
                  <c:v>9.8985000000000003</c:v>
                </c:pt>
                <c:pt idx="116">
                  <c:v>9.8985000000000003</c:v>
                </c:pt>
                <c:pt idx="117">
                  <c:v>9.8985000000000003</c:v>
                </c:pt>
                <c:pt idx="118">
                  <c:v>9.8985000000000003</c:v>
                </c:pt>
                <c:pt idx="119">
                  <c:v>9.8985000000000003</c:v>
                </c:pt>
                <c:pt idx="120">
                  <c:v>9.8985000000000003</c:v>
                </c:pt>
                <c:pt idx="121">
                  <c:v>9.8985000000000003</c:v>
                </c:pt>
                <c:pt idx="122">
                  <c:v>9.8985000000000003</c:v>
                </c:pt>
                <c:pt idx="123">
                  <c:v>9.8985000000000003</c:v>
                </c:pt>
                <c:pt idx="124">
                  <c:v>9.8985000000000003</c:v>
                </c:pt>
                <c:pt idx="125">
                  <c:v>9.8985000000000003</c:v>
                </c:pt>
                <c:pt idx="126">
                  <c:v>9.8985000000000003</c:v>
                </c:pt>
                <c:pt idx="127">
                  <c:v>9.8985000000000003</c:v>
                </c:pt>
                <c:pt idx="128">
                  <c:v>9.8985000000000003</c:v>
                </c:pt>
                <c:pt idx="129">
                  <c:v>9.8985000000000003</c:v>
                </c:pt>
                <c:pt idx="130">
                  <c:v>9.8985000000000003</c:v>
                </c:pt>
                <c:pt idx="131">
                  <c:v>9.8985000000000003</c:v>
                </c:pt>
                <c:pt idx="132">
                  <c:v>9.8985000000000003</c:v>
                </c:pt>
                <c:pt idx="133">
                  <c:v>9.8985000000000003</c:v>
                </c:pt>
                <c:pt idx="134">
                  <c:v>9.8985000000000003</c:v>
                </c:pt>
                <c:pt idx="135">
                  <c:v>9.8985000000000003</c:v>
                </c:pt>
                <c:pt idx="136">
                  <c:v>9.8985000000000003</c:v>
                </c:pt>
                <c:pt idx="137">
                  <c:v>9.8985000000000003</c:v>
                </c:pt>
                <c:pt idx="138">
                  <c:v>9.8985000000000003</c:v>
                </c:pt>
                <c:pt idx="139">
                  <c:v>9.8985000000000003</c:v>
                </c:pt>
                <c:pt idx="140">
                  <c:v>9.8985000000000003</c:v>
                </c:pt>
                <c:pt idx="141">
                  <c:v>9.8985000000000003</c:v>
                </c:pt>
                <c:pt idx="142">
                  <c:v>9.8985000000000003</c:v>
                </c:pt>
                <c:pt idx="143">
                  <c:v>9.8985000000000003</c:v>
                </c:pt>
                <c:pt idx="144">
                  <c:v>9.8985000000000003</c:v>
                </c:pt>
                <c:pt idx="145">
                  <c:v>9.8985000000000003</c:v>
                </c:pt>
                <c:pt idx="146">
                  <c:v>9.8985000000000003</c:v>
                </c:pt>
                <c:pt idx="147">
                  <c:v>9.8985000000000003</c:v>
                </c:pt>
                <c:pt idx="148">
                  <c:v>9.8985000000000003</c:v>
                </c:pt>
                <c:pt idx="149">
                  <c:v>9.8985000000000003</c:v>
                </c:pt>
                <c:pt idx="150">
                  <c:v>9.8985000000000003</c:v>
                </c:pt>
                <c:pt idx="151">
                  <c:v>9.8985000000000003</c:v>
                </c:pt>
                <c:pt idx="152">
                  <c:v>9.8985000000000003</c:v>
                </c:pt>
                <c:pt idx="153">
                  <c:v>9.8985000000000003</c:v>
                </c:pt>
                <c:pt idx="154">
                  <c:v>9.8985000000000003</c:v>
                </c:pt>
                <c:pt idx="155">
                  <c:v>9.8985000000000003</c:v>
                </c:pt>
                <c:pt idx="156">
                  <c:v>9.8985000000000003</c:v>
                </c:pt>
                <c:pt idx="157">
                  <c:v>9.8985000000000003</c:v>
                </c:pt>
                <c:pt idx="158">
                  <c:v>9.8985000000000003</c:v>
                </c:pt>
                <c:pt idx="159">
                  <c:v>9.8985000000000003</c:v>
                </c:pt>
                <c:pt idx="160">
                  <c:v>9.8985000000000003</c:v>
                </c:pt>
                <c:pt idx="161">
                  <c:v>9.8985000000000003</c:v>
                </c:pt>
                <c:pt idx="162">
                  <c:v>9.8985000000000003</c:v>
                </c:pt>
                <c:pt idx="163">
                  <c:v>9.8985000000000003</c:v>
                </c:pt>
                <c:pt idx="164">
                  <c:v>9.8985000000000003</c:v>
                </c:pt>
                <c:pt idx="165">
                  <c:v>9.8985000000000003</c:v>
                </c:pt>
                <c:pt idx="166">
                  <c:v>9.8985000000000003</c:v>
                </c:pt>
                <c:pt idx="167">
                  <c:v>9.8985000000000003</c:v>
                </c:pt>
                <c:pt idx="168">
                  <c:v>9.8985000000000003</c:v>
                </c:pt>
                <c:pt idx="169">
                  <c:v>9.8985000000000003</c:v>
                </c:pt>
                <c:pt idx="170">
                  <c:v>9.8985000000000003</c:v>
                </c:pt>
                <c:pt idx="171">
                  <c:v>9.8985000000000003</c:v>
                </c:pt>
                <c:pt idx="172">
                  <c:v>9.8985000000000003</c:v>
                </c:pt>
                <c:pt idx="173">
                  <c:v>9.8985000000000003</c:v>
                </c:pt>
                <c:pt idx="174">
                  <c:v>9.8985000000000003</c:v>
                </c:pt>
                <c:pt idx="175">
                  <c:v>9.8985000000000003</c:v>
                </c:pt>
                <c:pt idx="176">
                  <c:v>9.8985000000000003</c:v>
                </c:pt>
                <c:pt idx="177">
                  <c:v>9.8985000000000003</c:v>
                </c:pt>
                <c:pt idx="178">
                  <c:v>9.8985000000000003</c:v>
                </c:pt>
                <c:pt idx="179">
                  <c:v>9.8985000000000003</c:v>
                </c:pt>
                <c:pt idx="180">
                  <c:v>9.8985000000000003</c:v>
                </c:pt>
                <c:pt idx="181">
                  <c:v>9.8985000000000003</c:v>
                </c:pt>
                <c:pt idx="182">
                  <c:v>9.8985000000000003</c:v>
                </c:pt>
                <c:pt idx="183">
                  <c:v>9.8985000000000003</c:v>
                </c:pt>
                <c:pt idx="184">
                  <c:v>9.8985000000000003</c:v>
                </c:pt>
                <c:pt idx="185">
                  <c:v>9.8985000000000003</c:v>
                </c:pt>
                <c:pt idx="186">
                  <c:v>9.8985000000000003</c:v>
                </c:pt>
                <c:pt idx="187">
                  <c:v>9.8985000000000003</c:v>
                </c:pt>
                <c:pt idx="188">
                  <c:v>9.8985000000000003</c:v>
                </c:pt>
                <c:pt idx="189">
                  <c:v>9.8985000000000003</c:v>
                </c:pt>
                <c:pt idx="190">
                  <c:v>9.8985000000000003</c:v>
                </c:pt>
                <c:pt idx="191">
                  <c:v>9.8985000000000003</c:v>
                </c:pt>
                <c:pt idx="192">
                  <c:v>9.8985000000000003</c:v>
                </c:pt>
                <c:pt idx="193">
                  <c:v>9.8985000000000003</c:v>
                </c:pt>
                <c:pt idx="194">
                  <c:v>9.8985000000000003</c:v>
                </c:pt>
                <c:pt idx="195">
                  <c:v>9.8985000000000003</c:v>
                </c:pt>
                <c:pt idx="196">
                  <c:v>9.8985000000000003</c:v>
                </c:pt>
                <c:pt idx="197">
                  <c:v>9.8985000000000003</c:v>
                </c:pt>
                <c:pt idx="198">
                  <c:v>9.8985000000000003</c:v>
                </c:pt>
                <c:pt idx="199">
                  <c:v>9.8985000000000003</c:v>
                </c:pt>
                <c:pt idx="200">
                  <c:v>9.8985000000000003</c:v>
                </c:pt>
                <c:pt idx="201">
                  <c:v>9.8985000000000003</c:v>
                </c:pt>
                <c:pt idx="202">
                  <c:v>9.8985000000000003</c:v>
                </c:pt>
                <c:pt idx="203">
                  <c:v>9.8985000000000003</c:v>
                </c:pt>
                <c:pt idx="204">
                  <c:v>9.8985000000000003</c:v>
                </c:pt>
                <c:pt idx="205">
                  <c:v>9.8985000000000003</c:v>
                </c:pt>
                <c:pt idx="206">
                  <c:v>9.8985000000000003</c:v>
                </c:pt>
                <c:pt idx="207">
                  <c:v>9.8985000000000003</c:v>
                </c:pt>
                <c:pt idx="208">
                  <c:v>9.8985000000000003</c:v>
                </c:pt>
                <c:pt idx="209">
                  <c:v>9.8985000000000003</c:v>
                </c:pt>
                <c:pt idx="210">
                  <c:v>9.8985000000000003</c:v>
                </c:pt>
                <c:pt idx="211">
                  <c:v>9.8985000000000003</c:v>
                </c:pt>
                <c:pt idx="212">
                  <c:v>9.8985000000000003</c:v>
                </c:pt>
                <c:pt idx="213">
                  <c:v>9.8985000000000003</c:v>
                </c:pt>
                <c:pt idx="214">
                  <c:v>9.8985000000000003</c:v>
                </c:pt>
                <c:pt idx="215">
                  <c:v>9.8985000000000003</c:v>
                </c:pt>
                <c:pt idx="216">
                  <c:v>9.8985000000000003</c:v>
                </c:pt>
                <c:pt idx="217">
                  <c:v>9.8985000000000003</c:v>
                </c:pt>
                <c:pt idx="218">
                  <c:v>9.8985000000000003</c:v>
                </c:pt>
                <c:pt idx="219">
                  <c:v>9.8985000000000003</c:v>
                </c:pt>
                <c:pt idx="220">
                  <c:v>9.8985000000000003</c:v>
                </c:pt>
                <c:pt idx="221">
                  <c:v>9.8985000000000003</c:v>
                </c:pt>
                <c:pt idx="222">
                  <c:v>9.8985000000000003</c:v>
                </c:pt>
                <c:pt idx="223">
                  <c:v>9.8985000000000003</c:v>
                </c:pt>
                <c:pt idx="224">
                  <c:v>9.8985000000000003</c:v>
                </c:pt>
                <c:pt idx="225">
                  <c:v>9.8985000000000003</c:v>
                </c:pt>
                <c:pt idx="226">
                  <c:v>9.8985000000000003</c:v>
                </c:pt>
                <c:pt idx="227">
                  <c:v>9.8985000000000003</c:v>
                </c:pt>
                <c:pt idx="228">
                  <c:v>9.8985000000000003</c:v>
                </c:pt>
                <c:pt idx="229">
                  <c:v>9.8985000000000003</c:v>
                </c:pt>
                <c:pt idx="230">
                  <c:v>9.8985000000000003</c:v>
                </c:pt>
                <c:pt idx="231">
                  <c:v>9.8985000000000003</c:v>
                </c:pt>
                <c:pt idx="232">
                  <c:v>9.8985000000000003</c:v>
                </c:pt>
                <c:pt idx="233">
                  <c:v>9.8985000000000003</c:v>
                </c:pt>
                <c:pt idx="234">
                  <c:v>9.8985000000000003</c:v>
                </c:pt>
                <c:pt idx="235">
                  <c:v>9.8985000000000003</c:v>
                </c:pt>
                <c:pt idx="236">
                  <c:v>9.8985000000000003</c:v>
                </c:pt>
                <c:pt idx="237">
                  <c:v>9.8985000000000003</c:v>
                </c:pt>
                <c:pt idx="238">
                  <c:v>9.8985000000000003</c:v>
                </c:pt>
                <c:pt idx="239">
                  <c:v>9.8985000000000003</c:v>
                </c:pt>
                <c:pt idx="240">
                  <c:v>9.8985000000000003</c:v>
                </c:pt>
                <c:pt idx="241">
                  <c:v>9.8985000000000003</c:v>
                </c:pt>
                <c:pt idx="242">
                  <c:v>9.8985000000000003</c:v>
                </c:pt>
                <c:pt idx="243">
                  <c:v>9.8985000000000003</c:v>
                </c:pt>
                <c:pt idx="244">
                  <c:v>9.8985000000000003</c:v>
                </c:pt>
                <c:pt idx="245">
                  <c:v>9.8985000000000003</c:v>
                </c:pt>
                <c:pt idx="246">
                  <c:v>9.8985000000000003</c:v>
                </c:pt>
                <c:pt idx="247">
                  <c:v>9.8985000000000003</c:v>
                </c:pt>
                <c:pt idx="248">
                  <c:v>9.8985000000000003</c:v>
                </c:pt>
                <c:pt idx="249">
                  <c:v>9.8985000000000003</c:v>
                </c:pt>
                <c:pt idx="250">
                  <c:v>9.8985000000000003</c:v>
                </c:pt>
                <c:pt idx="251">
                  <c:v>9.8985000000000003</c:v>
                </c:pt>
                <c:pt idx="252">
                  <c:v>9.8985000000000003</c:v>
                </c:pt>
                <c:pt idx="253">
                  <c:v>9.8985000000000003</c:v>
                </c:pt>
                <c:pt idx="254">
                  <c:v>9.8985000000000003</c:v>
                </c:pt>
                <c:pt idx="255">
                  <c:v>9.8985000000000003</c:v>
                </c:pt>
                <c:pt idx="256">
                  <c:v>9.8985000000000003</c:v>
                </c:pt>
                <c:pt idx="257">
                  <c:v>9.8985000000000003</c:v>
                </c:pt>
                <c:pt idx="258">
                  <c:v>9.8985000000000003</c:v>
                </c:pt>
                <c:pt idx="259">
                  <c:v>9.8985000000000003</c:v>
                </c:pt>
                <c:pt idx="260">
                  <c:v>9.8985000000000003</c:v>
                </c:pt>
                <c:pt idx="261">
                  <c:v>9.8985000000000003</c:v>
                </c:pt>
                <c:pt idx="262">
                  <c:v>9.8985000000000003</c:v>
                </c:pt>
                <c:pt idx="263">
                  <c:v>9.8985000000000003</c:v>
                </c:pt>
                <c:pt idx="264">
                  <c:v>9.8985000000000003</c:v>
                </c:pt>
                <c:pt idx="265">
                  <c:v>9.8985000000000003</c:v>
                </c:pt>
                <c:pt idx="266">
                  <c:v>9.8985000000000003</c:v>
                </c:pt>
                <c:pt idx="267">
                  <c:v>9.8985000000000003</c:v>
                </c:pt>
                <c:pt idx="268">
                  <c:v>9.8985000000000003</c:v>
                </c:pt>
                <c:pt idx="269">
                  <c:v>9.8985000000000003</c:v>
                </c:pt>
                <c:pt idx="270">
                  <c:v>9.8985000000000003</c:v>
                </c:pt>
                <c:pt idx="271">
                  <c:v>9.8985000000000003</c:v>
                </c:pt>
                <c:pt idx="272">
                  <c:v>9.8985000000000003</c:v>
                </c:pt>
                <c:pt idx="273">
                  <c:v>9.8985000000000003</c:v>
                </c:pt>
                <c:pt idx="274">
                  <c:v>9.8985000000000003</c:v>
                </c:pt>
                <c:pt idx="275">
                  <c:v>9.8985000000000003</c:v>
                </c:pt>
                <c:pt idx="276">
                  <c:v>9.8985000000000003</c:v>
                </c:pt>
                <c:pt idx="277">
                  <c:v>9.8985000000000003</c:v>
                </c:pt>
                <c:pt idx="278">
                  <c:v>9.8985000000000003</c:v>
                </c:pt>
                <c:pt idx="279">
                  <c:v>9.8985000000000003</c:v>
                </c:pt>
                <c:pt idx="280">
                  <c:v>9.8985000000000003</c:v>
                </c:pt>
                <c:pt idx="281">
                  <c:v>9.8985000000000003</c:v>
                </c:pt>
                <c:pt idx="282">
                  <c:v>9.8985000000000003</c:v>
                </c:pt>
                <c:pt idx="283">
                  <c:v>9.8985000000000003</c:v>
                </c:pt>
                <c:pt idx="284">
                  <c:v>9.8985000000000003</c:v>
                </c:pt>
                <c:pt idx="285">
                  <c:v>9.8985000000000003</c:v>
                </c:pt>
                <c:pt idx="286">
                  <c:v>9.8985000000000003</c:v>
                </c:pt>
                <c:pt idx="287">
                  <c:v>9.8985000000000003</c:v>
                </c:pt>
                <c:pt idx="288">
                  <c:v>9.8985000000000003</c:v>
                </c:pt>
                <c:pt idx="289">
                  <c:v>9.8985000000000003</c:v>
                </c:pt>
                <c:pt idx="290">
                  <c:v>9.8985000000000003</c:v>
                </c:pt>
                <c:pt idx="291">
                  <c:v>9.8985000000000003</c:v>
                </c:pt>
                <c:pt idx="292">
                  <c:v>9.8985000000000003</c:v>
                </c:pt>
                <c:pt idx="293">
                  <c:v>9.8985000000000003</c:v>
                </c:pt>
                <c:pt idx="294">
                  <c:v>9.8985000000000003</c:v>
                </c:pt>
                <c:pt idx="295">
                  <c:v>9.8985000000000003</c:v>
                </c:pt>
                <c:pt idx="296">
                  <c:v>9.8985000000000003</c:v>
                </c:pt>
                <c:pt idx="297">
                  <c:v>9.8985000000000003</c:v>
                </c:pt>
                <c:pt idx="298">
                  <c:v>9.8985000000000003</c:v>
                </c:pt>
                <c:pt idx="299">
                  <c:v>9.8985000000000003</c:v>
                </c:pt>
                <c:pt idx="300">
                  <c:v>9.8985000000000003</c:v>
                </c:pt>
                <c:pt idx="301">
                  <c:v>9.8985000000000003</c:v>
                </c:pt>
                <c:pt idx="302">
                  <c:v>9.8985000000000003</c:v>
                </c:pt>
                <c:pt idx="303">
                  <c:v>9.8985000000000003</c:v>
                </c:pt>
                <c:pt idx="304">
                  <c:v>9.8985000000000003</c:v>
                </c:pt>
                <c:pt idx="305">
                  <c:v>9.8985000000000003</c:v>
                </c:pt>
                <c:pt idx="306">
                  <c:v>9.8985000000000003</c:v>
                </c:pt>
                <c:pt idx="307">
                  <c:v>9.8985000000000003</c:v>
                </c:pt>
                <c:pt idx="308">
                  <c:v>9.8985000000000003</c:v>
                </c:pt>
                <c:pt idx="309">
                  <c:v>9.8985000000000003</c:v>
                </c:pt>
                <c:pt idx="310">
                  <c:v>9.8985000000000003</c:v>
                </c:pt>
                <c:pt idx="311">
                  <c:v>9.8985000000000003</c:v>
                </c:pt>
                <c:pt idx="312">
                  <c:v>9.8985000000000003</c:v>
                </c:pt>
                <c:pt idx="313">
                  <c:v>9.8985000000000003</c:v>
                </c:pt>
                <c:pt idx="314">
                  <c:v>9.8985000000000003</c:v>
                </c:pt>
                <c:pt idx="315">
                  <c:v>9.8985000000000003</c:v>
                </c:pt>
                <c:pt idx="316">
                  <c:v>9.8985000000000003</c:v>
                </c:pt>
                <c:pt idx="317">
                  <c:v>9.8985000000000003</c:v>
                </c:pt>
                <c:pt idx="318">
                  <c:v>9.8985000000000003</c:v>
                </c:pt>
                <c:pt idx="319">
                  <c:v>9.8985000000000003</c:v>
                </c:pt>
                <c:pt idx="320">
                  <c:v>9.8985000000000003</c:v>
                </c:pt>
                <c:pt idx="321">
                  <c:v>9.8985000000000003</c:v>
                </c:pt>
                <c:pt idx="322">
                  <c:v>9.8985000000000003</c:v>
                </c:pt>
                <c:pt idx="323">
                  <c:v>9.8985000000000003</c:v>
                </c:pt>
                <c:pt idx="324">
                  <c:v>9.8985000000000003</c:v>
                </c:pt>
                <c:pt idx="325">
                  <c:v>9.8985000000000003</c:v>
                </c:pt>
                <c:pt idx="326">
                  <c:v>9.8985000000000003</c:v>
                </c:pt>
                <c:pt idx="327">
                  <c:v>9.8985000000000003</c:v>
                </c:pt>
                <c:pt idx="328">
                  <c:v>9.8985000000000003</c:v>
                </c:pt>
                <c:pt idx="329">
                  <c:v>9.8985000000000003</c:v>
                </c:pt>
                <c:pt idx="330">
                  <c:v>9.8985000000000003</c:v>
                </c:pt>
                <c:pt idx="331">
                  <c:v>9.8985000000000003</c:v>
                </c:pt>
                <c:pt idx="332">
                  <c:v>9.8985000000000003</c:v>
                </c:pt>
                <c:pt idx="333">
                  <c:v>9.8985000000000003</c:v>
                </c:pt>
                <c:pt idx="334">
                  <c:v>9.8985000000000003</c:v>
                </c:pt>
                <c:pt idx="335">
                  <c:v>9.8985000000000003</c:v>
                </c:pt>
                <c:pt idx="336">
                  <c:v>9.8985000000000003</c:v>
                </c:pt>
                <c:pt idx="337">
                  <c:v>9.8985000000000003</c:v>
                </c:pt>
                <c:pt idx="338">
                  <c:v>9.8985000000000003</c:v>
                </c:pt>
                <c:pt idx="339">
                  <c:v>9.8985000000000003</c:v>
                </c:pt>
                <c:pt idx="340">
                  <c:v>9.8985000000000003</c:v>
                </c:pt>
                <c:pt idx="341">
                  <c:v>9.8985000000000003</c:v>
                </c:pt>
                <c:pt idx="342">
                  <c:v>9.8985000000000003</c:v>
                </c:pt>
                <c:pt idx="343">
                  <c:v>9.8985000000000003</c:v>
                </c:pt>
                <c:pt idx="344">
                  <c:v>9.8985000000000003</c:v>
                </c:pt>
                <c:pt idx="345">
                  <c:v>9.8985000000000003</c:v>
                </c:pt>
                <c:pt idx="346">
                  <c:v>9.8985000000000003</c:v>
                </c:pt>
                <c:pt idx="347">
                  <c:v>9.8985000000000003</c:v>
                </c:pt>
                <c:pt idx="348">
                  <c:v>9.8985000000000003</c:v>
                </c:pt>
                <c:pt idx="349">
                  <c:v>9.8985000000000003</c:v>
                </c:pt>
                <c:pt idx="350">
                  <c:v>9.8985000000000003</c:v>
                </c:pt>
                <c:pt idx="351">
                  <c:v>9.8985000000000003</c:v>
                </c:pt>
                <c:pt idx="352">
                  <c:v>9.8985000000000003</c:v>
                </c:pt>
                <c:pt idx="353">
                  <c:v>9.8985000000000003</c:v>
                </c:pt>
                <c:pt idx="354">
                  <c:v>9.8985000000000003</c:v>
                </c:pt>
                <c:pt idx="355">
                  <c:v>9.8985000000000003</c:v>
                </c:pt>
                <c:pt idx="356">
                  <c:v>9.8985000000000003</c:v>
                </c:pt>
                <c:pt idx="357">
                  <c:v>9.8985000000000003</c:v>
                </c:pt>
                <c:pt idx="358">
                  <c:v>9.8985000000000003</c:v>
                </c:pt>
                <c:pt idx="359">
                  <c:v>9.8985000000000003</c:v>
                </c:pt>
                <c:pt idx="360">
                  <c:v>9.8985000000000003</c:v>
                </c:pt>
                <c:pt idx="361">
                  <c:v>9.8985000000000003</c:v>
                </c:pt>
                <c:pt idx="362">
                  <c:v>9.8985000000000003</c:v>
                </c:pt>
                <c:pt idx="363">
                  <c:v>9.8985000000000003</c:v>
                </c:pt>
                <c:pt idx="364">
                  <c:v>9.8985000000000003</c:v>
                </c:pt>
                <c:pt idx="365">
                  <c:v>9.8985000000000003</c:v>
                </c:pt>
                <c:pt idx="366">
                  <c:v>9.8985000000000003</c:v>
                </c:pt>
                <c:pt idx="367">
                  <c:v>9.8985000000000003</c:v>
                </c:pt>
                <c:pt idx="368">
                  <c:v>9.8985000000000003</c:v>
                </c:pt>
                <c:pt idx="369">
                  <c:v>9.8985000000000003</c:v>
                </c:pt>
                <c:pt idx="370">
                  <c:v>9.8985000000000003</c:v>
                </c:pt>
                <c:pt idx="371">
                  <c:v>9.8985000000000003</c:v>
                </c:pt>
                <c:pt idx="372">
                  <c:v>9.8985000000000003</c:v>
                </c:pt>
                <c:pt idx="373">
                  <c:v>9.8985000000000003</c:v>
                </c:pt>
                <c:pt idx="374">
                  <c:v>9.8985000000000003</c:v>
                </c:pt>
                <c:pt idx="375">
                  <c:v>9.8985000000000003</c:v>
                </c:pt>
                <c:pt idx="376">
                  <c:v>9.8985000000000003</c:v>
                </c:pt>
                <c:pt idx="377">
                  <c:v>9.8985000000000003</c:v>
                </c:pt>
                <c:pt idx="378">
                  <c:v>9.8985000000000003</c:v>
                </c:pt>
                <c:pt idx="379">
                  <c:v>9.8985000000000003</c:v>
                </c:pt>
                <c:pt idx="380">
                  <c:v>9.8985000000000003</c:v>
                </c:pt>
                <c:pt idx="381">
                  <c:v>9.8985000000000003</c:v>
                </c:pt>
                <c:pt idx="382">
                  <c:v>9.8985000000000003</c:v>
                </c:pt>
                <c:pt idx="383">
                  <c:v>9.8985000000000003</c:v>
                </c:pt>
                <c:pt idx="384">
                  <c:v>9.8985000000000003</c:v>
                </c:pt>
                <c:pt idx="385">
                  <c:v>9.8985000000000003</c:v>
                </c:pt>
                <c:pt idx="386">
                  <c:v>9.8985000000000003</c:v>
                </c:pt>
                <c:pt idx="387">
                  <c:v>9.8985000000000003</c:v>
                </c:pt>
                <c:pt idx="388">
                  <c:v>9.8985000000000003</c:v>
                </c:pt>
                <c:pt idx="389">
                  <c:v>9.8985000000000003</c:v>
                </c:pt>
                <c:pt idx="390">
                  <c:v>9.8985000000000003</c:v>
                </c:pt>
                <c:pt idx="391">
                  <c:v>9.8985000000000003</c:v>
                </c:pt>
                <c:pt idx="392">
                  <c:v>9.8985000000000003</c:v>
                </c:pt>
                <c:pt idx="393">
                  <c:v>9.8985000000000003</c:v>
                </c:pt>
                <c:pt idx="394">
                  <c:v>9.8985000000000003</c:v>
                </c:pt>
                <c:pt idx="395">
                  <c:v>9.8985000000000003</c:v>
                </c:pt>
                <c:pt idx="396">
                  <c:v>9.8985000000000003</c:v>
                </c:pt>
                <c:pt idx="397">
                  <c:v>9.8985000000000003</c:v>
                </c:pt>
                <c:pt idx="398">
                  <c:v>9.8985000000000003</c:v>
                </c:pt>
                <c:pt idx="399">
                  <c:v>9.8985000000000003</c:v>
                </c:pt>
                <c:pt idx="400">
                  <c:v>9.8985000000000003</c:v>
                </c:pt>
                <c:pt idx="401">
                  <c:v>9.8985000000000003</c:v>
                </c:pt>
                <c:pt idx="402">
                  <c:v>9.8985000000000003</c:v>
                </c:pt>
                <c:pt idx="403">
                  <c:v>9.8985000000000003</c:v>
                </c:pt>
                <c:pt idx="404">
                  <c:v>9.8985000000000003</c:v>
                </c:pt>
                <c:pt idx="405">
                  <c:v>9.8985000000000003</c:v>
                </c:pt>
                <c:pt idx="406">
                  <c:v>9.8985000000000003</c:v>
                </c:pt>
                <c:pt idx="407">
                  <c:v>9.8985000000000003</c:v>
                </c:pt>
                <c:pt idx="408">
                  <c:v>9.8985000000000003</c:v>
                </c:pt>
                <c:pt idx="409">
                  <c:v>9.8985000000000003</c:v>
                </c:pt>
                <c:pt idx="410">
                  <c:v>9.8985000000000003</c:v>
                </c:pt>
                <c:pt idx="411">
                  <c:v>9.8985000000000003</c:v>
                </c:pt>
                <c:pt idx="412">
                  <c:v>9.8985000000000003</c:v>
                </c:pt>
                <c:pt idx="413">
                  <c:v>9.8985000000000003</c:v>
                </c:pt>
                <c:pt idx="414">
                  <c:v>9.8985000000000003</c:v>
                </c:pt>
                <c:pt idx="415">
                  <c:v>9.8985000000000003</c:v>
                </c:pt>
                <c:pt idx="416">
                  <c:v>9.8985000000000003</c:v>
                </c:pt>
                <c:pt idx="417">
                  <c:v>9.8985000000000003</c:v>
                </c:pt>
                <c:pt idx="418">
                  <c:v>9.8985000000000003</c:v>
                </c:pt>
                <c:pt idx="419">
                  <c:v>9.8985000000000003</c:v>
                </c:pt>
                <c:pt idx="420">
                  <c:v>9.8985000000000003</c:v>
                </c:pt>
                <c:pt idx="421">
                  <c:v>9.8985000000000003</c:v>
                </c:pt>
                <c:pt idx="422">
                  <c:v>9.8985000000000003</c:v>
                </c:pt>
                <c:pt idx="423">
                  <c:v>9.8985000000000003</c:v>
                </c:pt>
                <c:pt idx="424">
                  <c:v>9.8985000000000003</c:v>
                </c:pt>
                <c:pt idx="425">
                  <c:v>9.8985000000000003</c:v>
                </c:pt>
                <c:pt idx="426">
                  <c:v>9.8985000000000003</c:v>
                </c:pt>
                <c:pt idx="427">
                  <c:v>9.8985000000000003</c:v>
                </c:pt>
                <c:pt idx="428">
                  <c:v>9.8985000000000003</c:v>
                </c:pt>
                <c:pt idx="429">
                  <c:v>9.8985000000000003</c:v>
                </c:pt>
                <c:pt idx="430">
                  <c:v>9.8985000000000003</c:v>
                </c:pt>
                <c:pt idx="431">
                  <c:v>9.8985000000000003</c:v>
                </c:pt>
                <c:pt idx="432">
                  <c:v>9.8985000000000003</c:v>
                </c:pt>
                <c:pt idx="433">
                  <c:v>9.8985000000000003</c:v>
                </c:pt>
                <c:pt idx="434">
                  <c:v>9.8985000000000003</c:v>
                </c:pt>
                <c:pt idx="435">
                  <c:v>9.8985000000000003</c:v>
                </c:pt>
                <c:pt idx="436">
                  <c:v>9.8985000000000003</c:v>
                </c:pt>
                <c:pt idx="437">
                  <c:v>9.8985000000000003</c:v>
                </c:pt>
                <c:pt idx="438">
                  <c:v>9.8985000000000003</c:v>
                </c:pt>
                <c:pt idx="439">
                  <c:v>9.8985000000000003</c:v>
                </c:pt>
                <c:pt idx="440">
                  <c:v>9.8985000000000003</c:v>
                </c:pt>
                <c:pt idx="441">
                  <c:v>9.8985000000000003</c:v>
                </c:pt>
                <c:pt idx="442">
                  <c:v>9.8985000000000003</c:v>
                </c:pt>
                <c:pt idx="443">
                  <c:v>9.8985000000000003</c:v>
                </c:pt>
                <c:pt idx="444">
                  <c:v>9.8985000000000003</c:v>
                </c:pt>
                <c:pt idx="445">
                  <c:v>9.8985000000000003</c:v>
                </c:pt>
                <c:pt idx="446">
                  <c:v>9.8985000000000003</c:v>
                </c:pt>
                <c:pt idx="447">
                  <c:v>9.8985000000000003</c:v>
                </c:pt>
                <c:pt idx="448">
                  <c:v>9.8985000000000003</c:v>
                </c:pt>
                <c:pt idx="449">
                  <c:v>9.8985000000000003</c:v>
                </c:pt>
                <c:pt idx="450">
                  <c:v>9.8985000000000003</c:v>
                </c:pt>
                <c:pt idx="451">
                  <c:v>9.8985000000000003</c:v>
                </c:pt>
                <c:pt idx="452">
                  <c:v>9.8985000000000003</c:v>
                </c:pt>
                <c:pt idx="453">
                  <c:v>9.8985000000000003</c:v>
                </c:pt>
                <c:pt idx="454">
                  <c:v>9.8985000000000003</c:v>
                </c:pt>
                <c:pt idx="455">
                  <c:v>9.8985000000000003</c:v>
                </c:pt>
                <c:pt idx="456">
                  <c:v>9.8985000000000003</c:v>
                </c:pt>
                <c:pt idx="457">
                  <c:v>9.8985000000000003</c:v>
                </c:pt>
                <c:pt idx="458">
                  <c:v>9.8985000000000003</c:v>
                </c:pt>
                <c:pt idx="459">
                  <c:v>9.8985000000000003</c:v>
                </c:pt>
                <c:pt idx="460">
                  <c:v>9.8985000000000003</c:v>
                </c:pt>
                <c:pt idx="461">
                  <c:v>9.8985000000000003</c:v>
                </c:pt>
                <c:pt idx="462">
                  <c:v>9.8985000000000003</c:v>
                </c:pt>
                <c:pt idx="463">
                  <c:v>9.8985000000000003</c:v>
                </c:pt>
                <c:pt idx="464">
                  <c:v>9.8985000000000003</c:v>
                </c:pt>
                <c:pt idx="465">
                  <c:v>9.8985000000000003</c:v>
                </c:pt>
                <c:pt idx="466">
                  <c:v>9.8985000000000003</c:v>
                </c:pt>
                <c:pt idx="467">
                  <c:v>9.8985000000000003</c:v>
                </c:pt>
                <c:pt idx="468">
                  <c:v>9.8985000000000003</c:v>
                </c:pt>
                <c:pt idx="469">
                  <c:v>9.8985000000000003</c:v>
                </c:pt>
                <c:pt idx="470">
                  <c:v>9.8985000000000003</c:v>
                </c:pt>
                <c:pt idx="471">
                  <c:v>9.8985000000000003</c:v>
                </c:pt>
                <c:pt idx="472">
                  <c:v>9.8985000000000003</c:v>
                </c:pt>
                <c:pt idx="473">
                  <c:v>9.8985000000000003</c:v>
                </c:pt>
                <c:pt idx="474">
                  <c:v>9.8985000000000003</c:v>
                </c:pt>
                <c:pt idx="475">
                  <c:v>9.8985000000000003</c:v>
                </c:pt>
                <c:pt idx="476">
                  <c:v>9.8985000000000003</c:v>
                </c:pt>
                <c:pt idx="477">
                  <c:v>9.8985000000000003</c:v>
                </c:pt>
                <c:pt idx="478">
                  <c:v>9.8985000000000003</c:v>
                </c:pt>
                <c:pt idx="479">
                  <c:v>9.8985000000000003</c:v>
                </c:pt>
                <c:pt idx="480">
                  <c:v>9.8985000000000003</c:v>
                </c:pt>
                <c:pt idx="481">
                  <c:v>9.8985000000000003</c:v>
                </c:pt>
                <c:pt idx="482">
                  <c:v>9.8985000000000003</c:v>
                </c:pt>
                <c:pt idx="483">
                  <c:v>9.8985000000000003</c:v>
                </c:pt>
                <c:pt idx="484">
                  <c:v>9.8985000000000003</c:v>
                </c:pt>
                <c:pt idx="485">
                  <c:v>9.8985000000000003</c:v>
                </c:pt>
                <c:pt idx="486">
                  <c:v>9.8985000000000003</c:v>
                </c:pt>
                <c:pt idx="487">
                  <c:v>9.8985000000000003</c:v>
                </c:pt>
                <c:pt idx="488">
                  <c:v>9.8985000000000003</c:v>
                </c:pt>
                <c:pt idx="489">
                  <c:v>9.8985000000000003</c:v>
                </c:pt>
                <c:pt idx="490">
                  <c:v>9.8985000000000003</c:v>
                </c:pt>
                <c:pt idx="491">
                  <c:v>9.8985000000000003</c:v>
                </c:pt>
                <c:pt idx="492">
                  <c:v>9.8985000000000003</c:v>
                </c:pt>
                <c:pt idx="493">
                  <c:v>9.8985000000000003</c:v>
                </c:pt>
                <c:pt idx="494">
                  <c:v>9.8985000000000003</c:v>
                </c:pt>
                <c:pt idx="495">
                  <c:v>9.8985000000000003</c:v>
                </c:pt>
                <c:pt idx="496">
                  <c:v>9.8985000000000003</c:v>
                </c:pt>
                <c:pt idx="497">
                  <c:v>9.8985000000000003</c:v>
                </c:pt>
                <c:pt idx="498">
                  <c:v>9.8985000000000003</c:v>
                </c:pt>
                <c:pt idx="499">
                  <c:v>9.8985000000000003</c:v>
                </c:pt>
                <c:pt idx="500">
                  <c:v>9.8985000000000003</c:v>
                </c:pt>
                <c:pt idx="501">
                  <c:v>9.8985000000000003</c:v>
                </c:pt>
                <c:pt idx="502">
                  <c:v>9.8985000000000003</c:v>
                </c:pt>
                <c:pt idx="503">
                  <c:v>9.8985000000000003</c:v>
                </c:pt>
                <c:pt idx="504">
                  <c:v>9.8985000000000003</c:v>
                </c:pt>
                <c:pt idx="505">
                  <c:v>9.8985000000000003</c:v>
                </c:pt>
                <c:pt idx="506">
                  <c:v>9.8985000000000003</c:v>
                </c:pt>
                <c:pt idx="507">
                  <c:v>9.8985000000000003</c:v>
                </c:pt>
                <c:pt idx="508">
                  <c:v>9.8985000000000003</c:v>
                </c:pt>
                <c:pt idx="509">
                  <c:v>9.8985000000000003</c:v>
                </c:pt>
                <c:pt idx="510">
                  <c:v>9.8985000000000003</c:v>
                </c:pt>
                <c:pt idx="511">
                  <c:v>9.8985000000000003</c:v>
                </c:pt>
                <c:pt idx="512">
                  <c:v>9.8985000000000003</c:v>
                </c:pt>
                <c:pt idx="513">
                  <c:v>9.8985000000000003</c:v>
                </c:pt>
                <c:pt idx="514">
                  <c:v>9.8985000000000003</c:v>
                </c:pt>
                <c:pt idx="515">
                  <c:v>9.8985000000000003</c:v>
                </c:pt>
                <c:pt idx="516">
                  <c:v>9.8985000000000003</c:v>
                </c:pt>
                <c:pt idx="517">
                  <c:v>9.8985000000000003</c:v>
                </c:pt>
                <c:pt idx="518">
                  <c:v>9.8985000000000003</c:v>
                </c:pt>
                <c:pt idx="519">
                  <c:v>9.8985000000000003</c:v>
                </c:pt>
                <c:pt idx="520">
                  <c:v>9.8985000000000003</c:v>
                </c:pt>
                <c:pt idx="521">
                  <c:v>9.8985000000000003</c:v>
                </c:pt>
                <c:pt idx="522">
                  <c:v>9.8985000000000003</c:v>
                </c:pt>
                <c:pt idx="523">
                  <c:v>9.8985000000000003</c:v>
                </c:pt>
                <c:pt idx="524">
                  <c:v>9.8985000000000003</c:v>
                </c:pt>
                <c:pt idx="525">
                  <c:v>9.8985000000000003</c:v>
                </c:pt>
                <c:pt idx="526">
                  <c:v>9.8985000000000003</c:v>
                </c:pt>
                <c:pt idx="527">
                  <c:v>9.8985000000000003</c:v>
                </c:pt>
                <c:pt idx="528">
                  <c:v>9.8985000000000003</c:v>
                </c:pt>
                <c:pt idx="529">
                  <c:v>9.8985000000000003</c:v>
                </c:pt>
                <c:pt idx="530">
                  <c:v>9.8985000000000003</c:v>
                </c:pt>
                <c:pt idx="531">
                  <c:v>9.8985000000000003</c:v>
                </c:pt>
                <c:pt idx="532">
                  <c:v>9.8985000000000003</c:v>
                </c:pt>
                <c:pt idx="533">
                  <c:v>9.8985000000000003</c:v>
                </c:pt>
                <c:pt idx="534">
                  <c:v>9.8985000000000003</c:v>
                </c:pt>
                <c:pt idx="535">
                  <c:v>9.8985000000000003</c:v>
                </c:pt>
                <c:pt idx="536">
                  <c:v>9.8985000000000003</c:v>
                </c:pt>
                <c:pt idx="537">
                  <c:v>9.8985000000000003</c:v>
                </c:pt>
                <c:pt idx="538">
                  <c:v>9.8985000000000003</c:v>
                </c:pt>
                <c:pt idx="539">
                  <c:v>9.8985000000000003</c:v>
                </c:pt>
                <c:pt idx="540">
                  <c:v>9.8985000000000003</c:v>
                </c:pt>
                <c:pt idx="541">
                  <c:v>9.8985000000000003</c:v>
                </c:pt>
                <c:pt idx="542">
                  <c:v>9.8985000000000003</c:v>
                </c:pt>
                <c:pt idx="543">
                  <c:v>9.8985000000000003</c:v>
                </c:pt>
                <c:pt idx="544">
                  <c:v>9.8985000000000003</c:v>
                </c:pt>
                <c:pt idx="545">
                  <c:v>9.8985000000000003</c:v>
                </c:pt>
                <c:pt idx="546">
                  <c:v>9.8985000000000003</c:v>
                </c:pt>
                <c:pt idx="547">
                  <c:v>9.8985000000000003</c:v>
                </c:pt>
                <c:pt idx="548">
                  <c:v>9.8985000000000003</c:v>
                </c:pt>
                <c:pt idx="549">
                  <c:v>9.8985000000000003</c:v>
                </c:pt>
                <c:pt idx="550">
                  <c:v>9.8985000000000003</c:v>
                </c:pt>
                <c:pt idx="551">
                  <c:v>9.8985000000000003</c:v>
                </c:pt>
                <c:pt idx="552">
                  <c:v>9.8985000000000003</c:v>
                </c:pt>
                <c:pt idx="553">
                  <c:v>9.8985000000000003</c:v>
                </c:pt>
                <c:pt idx="554">
                  <c:v>9.8985000000000003</c:v>
                </c:pt>
                <c:pt idx="555">
                  <c:v>9.8985000000000003</c:v>
                </c:pt>
                <c:pt idx="556">
                  <c:v>9.8985000000000003</c:v>
                </c:pt>
                <c:pt idx="557">
                  <c:v>9.8985000000000003</c:v>
                </c:pt>
                <c:pt idx="558">
                  <c:v>9.8985000000000003</c:v>
                </c:pt>
                <c:pt idx="559">
                  <c:v>9.8985000000000003</c:v>
                </c:pt>
                <c:pt idx="560">
                  <c:v>9.8985000000000003</c:v>
                </c:pt>
                <c:pt idx="561">
                  <c:v>9.8985000000000003</c:v>
                </c:pt>
                <c:pt idx="562">
                  <c:v>9.8985000000000003</c:v>
                </c:pt>
                <c:pt idx="563">
                  <c:v>9.8985000000000003</c:v>
                </c:pt>
                <c:pt idx="564">
                  <c:v>9.8985000000000003</c:v>
                </c:pt>
                <c:pt idx="565">
                  <c:v>9.8985000000000003</c:v>
                </c:pt>
                <c:pt idx="566">
                  <c:v>9.8985000000000003</c:v>
                </c:pt>
                <c:pt idx="567">
                  <c:v>9.8985000000000003</c:v>
                </c:pt>
                <c:pt idx="568">
                  <c:v>9.8985000000000003</c:v>
                </c:pt>
                <c:pt idx="569">
                  <c:v>9.8985000000000003</c:v>
                </c:pt>
                <c:pt idx="570">
                  <c:v>9.8985000000000003</c:v>
                </c:pt>
                <c:pt idx="571">
                  <c:v>9.8985000000000003</c:v>
                </c:pt>
                <c:pt idx="572">
                  <c:v>9.8985000000000003</c:v>
                </c:pt>
                <c:pt idx="573">
                  <c:v>9.8985000000000003</c:v>
                </c:pt>
                <c:pt idx="574">
                  <c:v>9.8985000000000003</c:v>
                </c:pt>
                <c:pt idx="575">
                  <c:v>9.8985000000000003</c:v>
                </c:pt>
                <c:pt idx="576">
                  <c:v>9.8985000000000003</c:v>
                </c:pt>
                <c:pt idx="577">
                  <c:v>9.8985000000000003</c:v>
                </c:pt>
                <c:pt idx="578">
                  <c:v>9.8985000000000003</c:v>
                </c:pt>
                <c:pt idx="579">
                  <c:v>9.8985000000000003</c:v>
                </c:pt>
                <c:pt idx="580">
                  <c:v>9.8985000000000003</c:v>
                </c:pt>
                <c:pt idx="581">
                  <c:v>9.8985000000000003</c:v>
                </c:pt>
                <c:pt idx="582">
                  <c:v>9.8985000000000003</c:v>
                </c:pt>
                <c:pt idx="583">
                  <c:v>9.8985000000000003</c:v>
                </c:pt>
                <c:pt idx="584">
                  <c:v>9.8985000000000003</c:v>
                </c:pt>
                <c:pt idx="585">
                  <c:v>9.8985000000000003</c:v>
                </c:pt>
                <c:pt idx="586">
                  <c:v>9.8985000000000003</c:v>
                </c:pt>
                <c:pt idx="587">
                  <c:v>9.8985000000000003</c:v>
                </c:pt>
                <c:pt idx="588">
                  <c:v>9.8985000000000003</c:v>
                </c:pt>
                <c:pt idx="589">
                  <c:v>9.8985000000000003</c:v>
                </c:pt>
                <c:pt idx="590">
                  <c:v>9.8985000000000003</c:v>
                </c:pt>
                <c:pt idx="591">
                  <c:v>9.8985000000000003</c:v>
                </c:pt>
                <c:pt idx="592">
                  <c:v>9.8985000000000003</c:v>
                </c:pt>
                <c:pt idx="593">
                  <c:v>9.8985000000000003</c:v>
                </c:pt>
                <c:pt idx="594">
                  <c:v>9.8985000000000003</c:v>
                </c:pt>
                <c:pt idx="595">
                  <c:v>9.8985000000000003</c:v>
                </c:pt>
                <c:pt idx="596">
                  <c:v>9.8985000000000003</c:v>
                </c:pt>
                <c:pt idx="597">
                  <c:v>9.8985000000000003</c:v>
                </c:pt>
                <c:pt idx="598">
                  <c:v>9.8985000000000003</c:v>
                </c:pt>
                <c:pt idx="599">
                  <c:v>9.8985000000000003</c:v>
                </c:pt>
                <c:pt idx="600">
                  <c:v>9.8985000000000003</c:v>
                </c:pt>
                <c:pt idx="601">
                  <c:v>9.8985000000000003</c:v>
                </c:pt>
                <c:pt idx="602">
                  <c:v>9.8985000000000003</c:v>
                </c:pt>
                <c:pt idx="603">
                  <c:v>9.8985000000000003</c:v>
                </c:pt>
                <c:pt idx="604">
                  <c:v>9.8985000000000003</c:v>
                </c:pt>
                <c:pt idx="605">
                  <c:v>9.8985000000000003</c:v>
                </c:pt>
                <c:pt idx="606">
                  <c:v>9.8985000000000003</c:v>
                </c:pt>
                <c:pt idx="607">
                  <c:v>9.8985000000000003</c:v>
                </c:pt>
                <c:pt idx="608">
                  <c:v>9.8985000000000003</c:v>
                </c:pt>
                <c:pt idx="609">
                  <c:v>9.8985000000000003</c:v>
                </c:pt>
                <c:pt idx="610">
                  <c:v>9.8985000000000003</c:v>
                </c:pt>
                <c:pt idx="611">
                  <c:v>9.8985000000000003</c:v>
                </c:pt>
                <c:pt idx="612">
                  <c:v>9.8985000000000003</c:v>
                </c:pt>
                <c:pt idx="613">
                  <c:v>9.8985000000000003</c:v>
                </c:pt>
                <c:pt idx="614">
                  <c:v>9.8985000000000003</c:v>
                </c:pt>
                <c:pt idx="615">
                  <c:v>9.8985000000000003</c:v>
                </c:pt>
                <c:pt idx="616">
                  <c:v>9.8985000000000003</c:v>
                </c:pt>
                <c:pt idx="617">
                  <c:v>9.8985000000000003</c:v>
                </c:pt>
                <c:pt idx="618">
                  <c:v>9.8985000000000003</c:v>
                </c:pt>
                <c:pt idx="619">
                  <c:v>9.8985000000000003</c:v>
                </c:pt>
                <c:pt idx="620">
                  <c:v>9.8985000000000003</c:v>
                </c:pt>
                <c:pt idx="621">
                  <c:v>9.8985000000000003</c:v>
                </c:pt>
                <c:pt idx="622">
                  <c:v>9.8985000000000003</c:v>
                </c:pt>
                <c:pt idx="623">
                  <c:v>9.8985000000000003</c:v>
                </c:pt>
                <c:pt idx="624">
                  <c:v>9.8985000000000003</c:v>
                </c:pt>
                <c:pt idx="625">
                  <c:v>9.8985000000000003</c:v>
                </c:pt>
                <c:pt idx="626">
                  <c:v>9.8985000000000003</c:v>
                </c:pt>
                <c:pt idx="627">
                  <c:v>9.8985000000000003</c:v>
                </c:pt>
                <c:pt idx="628">
                  <c:v>9.8985000000000003</c:v>
                </c:pt>
                <c:pt idx="629">
                  <c:v>9.8985000000000003</c:v>
                </c:pt>
                <c:pt idx="630">
                  <c:v>9.8985000000000003</c:v>
                </c:pt>
                <c:pt idx="631">
                  <c:v>9.8985000000000003</c:v>
                </c:pt>
                <c:pt idx="632">
                  <c:v>9.8985000000000003</c:v>
                </c:pt>
                <c:pt idx="633">
                  <c:v>9.8985000000000003</c:v>
                </c:pt>
                <c:pt idx="634">
                  <c:v>9.8985000000000003</c:v>
                </c:pt>
                <c:pt idx="635">
                  <c:v>9.8985000000000003</c:v>
                </c:pt>
                <c:pt idx="636">
                  <c:v>9.8985000000000003</c:v>
                </c:pt>
                <c:pt idx="637">
                  <c:v>9.8985000000000003</c:v>
                </c:pt>
                <c:pt idx="638">
                  <c:v>9.8985000000000003</c:v>
                </c:pt>
                <c:pt idx="639">
                  <c:v>9.8985000000000003</c:v>
                </c:pt>
                <c:pt idx="640">
                  <c:v>9.8985000000000003</c:v>
                </c:pt>
                <c:pt idx="641">
                  <c:v>9.8985000000000003</c:v>
                </c:pt>
                <c:pt idx="642">
                  <c:v>9.8985000000000003</c:v>
                </c:pt>
                <c:pt idx="643">
                  <c:v>9.8985000000000003</c:v>
                </c:pt>
                <c:pt idx="644">
                  <c:v>9.8985000000000003</c:v>
                </c:pt>
                <c:pt idx="645">
                  <c:v>9.8985000000000003</c:v>
                </c:pt>
                <c:pt idx="646">
                  <c:v>9.8985000000000003</c:v>
                </c:pt>
                <c:pt idx="647">
                  <c:v>9.8985000000000003</c:v>
                </c:pt>
                <c:pt idx="648">
                  <c:v>9.8985000000000003</c:v>
                </c:pt>
                <c:pt idx="649">
                  <c:v>9.8985000000000003</c:v>
                </c:pt>
                <c:pt idx="650">
                  <c:v>9.8985000000000003</c:v>
                </c:pt>
                <c:pt idx="651">
                  <c:v>9.8985000000000003</c:v>
                </c:pt>
                <c:pt idx="652">
                  <c:v>9.8985000000000003</c:v>
                </c:pt>
                <c:pt idx="653">
                  <c:v>9.8985000000000003</c:v>
                </c:pt>
                <c:pt idx="654">
                  <c:v>9.8985000000000003</c:v>
                </c:pt>
                <c:pt idx="655">
                  <c:v>9.8985000000000003</c:v>
                </c:pt>
                <c:pt idx="656">
                  <c:v>9.8985000000000003</c:v>
                </c:pt>
                <c:pt idx="657">
                  <c:v>9.8985000000000003</c:v>
                </c:pt>
                <c:pt idx="658">
                  <c:v>9.8985000000000003</c:v>
                </c:pt>
                <c:pt idx="659">
                  <c:v>9.8985000000000003</c:v>
                </c:pt>
                <c:pt idx="660">
                  <c:v>9.8985000000000003</c:v>
                </c:pt>
                <c:pt idx="661">
                  <c:v>9.8985000000000003</c:v>
                </c:pt>
                <c:pt idx="662">
                  <c:v>9.8985000000000003</c:v>
                </c:pt>
                <c:pt idx="663">
                  <c:v>9.8985000000000003</c:v>
                </c:pt>
                <c:pt idx="664">
                  <c:v>9.8985000000000003</c:v>
                </c:pt>
                <c:pt idx="665">
                  <c:v>9.8985000000000003</c:v>
                </c:pt>
                <c:pt idx="666">
                  <c:v>9.8985000000000003</c:v>
                </c:pt>
                <c:pt idx="667">
                  <c:v>9.8985000000000003</c:v>
                </c:pt>
                <c:pt idx="668">
                  <c:v>9.8985000000000003</c:v>
                </c:pt>
                <c:pt idx="669">
                  <c:v>9.8985000000000003</c:v>
                </c:pt>
                <c:pt idx="670">
                  <c:v>9.8985000000000003</c:v>
                </c:pt>
                <c:pt idx="671">
                  <c:v>9.8985000000000003</c:v>
                </c:pt>
                <c:pt idx="672">
                  <c:v>9.8985000000000003</c:v>
                </c:pt>
                <c:pt idx="673">
                  <c:v>9.8985000000000003</c:v>
                </c:pt>
                <c:pt idx="674">
                  <c:v>9.8985000000000003</c:v>
                </c:pt>
                <c:pt idx="675">
                  <c:v>9.8985000000000003</c:v>
                </c:pt>
                <c:pt idx="676">
                  <c:v>9.8985000000000003</c:v>
                </c:pt>
                <c:pt idx="677">
                  <c:v>9.8985000000000003</c:v>
                </c:pt>
                <c:pt idx="678">
                  <c:v>9.8985000000000003</c:v>
                </c:pt>
                <c:pt idx="679">
                  <c:v>9.8985000000000003</c:v>
                </c:pt>
                <c:pt idx="680">
                  <c:v>9.8985000000000003</c:v>
                </c:pt>
                <c:pt idx="681">
                  <c:v>9.8985000000000003</c:v>
                </c:pt>
                <c:pt idx="682">
                  <c:v>9.8985000000000003</c:v>
                </c:pt>
                <c:pt idx="683">
                  <c:v>9.8985000000000003</c:v>
                </c:pt>
                <c:pt idx="684">
                  <c:v>9.8985000000000003</c:v>
                </c:pt>
                <c:pt idx="685">
                  <c:v>9.8985000000000003</c:v>
                </c:pt>
                <c:pt idx="686">
                  <c:v>9.8985000000000003</c:v>
                </c:pt>
                <c:pt idx="687">
                  <c:v>9.8985000000000003</c:v>
                </c:pt>
                <c:pt idx="688">
                  <c:v>9.8985000000000003</c:v>
                </c:pt>
                <c:pt idx="689">
                  <c:v>9.8985000000000003</c:v>
                </c:pt>
                <c:pt idx="690">
                  <c:v>9.8985000000000003</c:v>
                </c:pt>
                <c:pt idx="691">
                  <c:v>9.8985000000000003</c:v>
                </c:pt>
                <c:pt idx="692">
                  <c:v>9.8985000000000003</c:v>
                </c:pt>
                <c:pt idx="693">
                  <c:v>9.8985000000000003</c:v>
                </c:pt>
                <c:pt idx="694">
                  <c:v>9.8985000000000003</c:v>
                </c:pt>
                <c:pt idx="695">
                  <c:v>9.8985000000000003</c:v>
                </c:pt>
                <c:pt idx="696">
                  <c:v>9.8985000000000003</c:v>
                </c:pt>
                <c:pt idx="697">
                  <c:v>9.8985000000000003</c:v>
                </c:pt>
                <c:pt idx="698">
                  <c:v>9.8985000000000003</c:v>
                </c:pt>
                <c:pt idx="699">
                  <c:v>9.8985000000000003</c:v>
                </c:pt>
                <c:pt idx="700">
                  <c:v>9.8985000000000003</c:v>
                </c:pt>
                <c:pt idx="701">
                  <c:v>9.8985000000000003</c:v>
                </c:pt>
                <c:pt idx="702">
                  <c:v>9.8985000000000003</c:v>
                </c:pt>
                <c:pt idx="703">
                  <c:v>9.8985000000000003</c:v>
                </c:pt>
                <c:pt idx="704">
                  <c:v>9.8985000000000003</c:v>
                </c:pt>
                <c:pt idx="705">
                  <c:v>9.8985000000000003</c:v>
                </c:pt>
                <c:pt idx="706">
                  <c:v>9.8985000000000003</c:v>
                </c:pt>
                <c:pt idx="707">
                  <c:v>9.8985000000000003</c:v>
                </c:pt>
                <c:pt idx="708">
                  <c:v>9.8985000000000003</c:v>
                </c:pt>
                <c:pt idx="709">
                  <c:v>9.8985000000000003</c:v>
                </c:pt>
                <c:pt idx="710">
                  <c:v>9.8985000000000003</c:v>
                </c:pt>
                <c:pt idx="711">
                  <c:v>9.8985000000000003</c:v>
                </c:pt>
                <c:pt idx="712">
                  <c:v>9.8985000000000003</c:v>
                </c:pt>
                <c:pt idx="713">
                  <c:v>9.8985000000000003</c:v>
                </c:pt>
                <c:pt idx="714">
                  <c:v>9.8985000000000003</c:v>
                </c:pt>
                <c:pt idx="715">
                  <c:v>9.8985000000000003</c:v>
                </c:pt>
                <c:pt idx="716">
                  <c:v>9.8985000000000003</c:v>
                </c:pt>
                <c:pt idx="717">
                  <c:v>9.8985000000000003</c:v>
                </c:pt>
                <c:pt idx="718">
                  <c:v>9.8985000000000003</c:v>
                </c:pt>
                <c:pt idx="719">
                  <c:v>9.8985000000000003</c:v>
                </c:pt>
                <c:pt idx="720">
                  <c:v>9.8985000000000003</c:v>
                </c:pt>
                <c:pt idx="721">
                  <c:v>9.8985000000000003</c:v>
                </c:pt>
                <c:pt idx="722">
                  <c:v>9.8985000000000003</c:v>
                </c:pt>
                <c:pt idx="723">
                  <c:v>9.8985000000000003</c:v>
                </c:pt>
                <c:pt idx="724">
                  <c:v>9.8985000000000003</c:v>
                </c:pt>
                <c:pt idx="725">
                  <c:v>9.8985000000000003</c:v>
                </c:pt>
                <c:pt idx="726">
                  <c:v>9.8985000000000003</c:v>
                </c:pt>
                <c:pt idx="727">
                  <c:v>9.8985000000000003</c:v>
                </c:pt>
                <c:pt idx="728">
                  <c:v>9.8985000000000003</c:v>
                </c:pt>
                <c:pt idx="729">
                  <c:v>9.8985000000000003</c:v>
                </c:pt>
                <c:pt idx="730">
                  <c:v>9.8985000000000003</c:v>
                </c:pt>
                <c:pt idx="731">
                  <c:v>9.8985000000000003</c:v>
                </c:pt>
                <c:pt idx="732">
                  <c:v>9.8985000000000003</c:v>
                </c:pt>
                <c:pt idx="733">
                  <c:v>9.8985000000000003</c:v>
                </c:pt>
                <c:pt idx="734">
                  <c:v>9.8985000000000003</c:v>
                </c:pt>
                <c:pt idx="735">
                  <c:v>9.8985000000000003</c:v>
                </c:pt>
                <c:pt idx="736">
                  <c:v>9.8985000000000003</c:v>
                </c:pt>
                <c:pt idx="737">
                  <c:v>9.8985000000000003</c:v>
                </c:pt>
                <c:pt idx="738">
                  <c:v>9.8985000000000003</c:v>
                </c:pt>
                <c:pt idx="739">
                  <c:v>9.8985000000000003</c:v>
                </c:pt>
                <c:pt idx="740">
                  <c:v>9.8985000000000003</c:v>
                </c:pt>
                <c:pt idx="741">
                  <c:v>9.8985000000000003</c:v>
                </c:pt>
                <c:pt idx="742">
                  <c:v>9.8985000000000003</c:v>
                </c:pt>
                <c:pt idx="743">
                  <c:v>9.8985000000000003</c:v>
                </c:pt>
                <c:pt idx="744">
                  <c:v>9.8985000000000003</c:v>
                </c:pt>
                <c:pt idx="745">
                  <c:v>9.8985000000000003</c:v>
                </c:pt>
                <c:pt idx="746">
                  <c:v>9.8985000000000003</c:v>
                </c:pt>
                <c:pt idx="747">
                  <c:v>9.8985000000000003</c:v>
                </c:pt>
                <c:pt idx="748">
                  <c:v>9.8985000000000003</c:v>
                </c:pt>
                <c:pt idx="749">
                  <c:v>9.8985000000000003</c:v>
                </c:pt>
                <c:pt idx="750">
                  <c:v>9.8985000000000003</c:v>
                </c:pt>
                <c:pt idx="751">
                  <c:v>9.8985000000000003</c:v>
                </c:pt>
                <c:pt idx="752">
                  <c:v>9.8985000000000003</c:v>
                </c:pt>
                <c:pt idx="753">
                  <c:v>9.8985000000000003</c:v>
                </c:pt>
                <c:pt idx="754">
                  <c:v>9.8985000000000003</c:v>
                </c:pt>
                <c:pt idx="755">
                  <c:v>9.8985000000000003</c:v>
                </c:pt>
                <c:pt idx="756">
                  <c:v>9.8985000000000003</c:v>
                </c:pt>
                <c:pt idx="757">
                  <c:v>9.8985000000000003</c:v>
                </c:pt>
                <c:pt idx="758">
                  <c:v>9.8985000000000003</c:v>
                </c:pt>
                <c:pt idx="759">
                  <c:v>9.8985000000000003</c:v>
                </c:pt>
                <c:pt idx="760">
                  <c:v>9.8985000000000003</c:v>
                </c:pt>
                <c:pt idx="761">
                  <c:v>9.8985000000000003</c:v>
                </c:pt>
                <c:pt idx="762">
                  <c:v>9.8985000000000003</c:v>
                </c:pt>
                <c:pt idx="763">
                  <c:v>9.8985000000000003</c:v>
                </c:pt>
                <c:pt idx="764">
                  <c:v>9.8985000000000003</c:v>
                </c:pt>
                <c:pt idx="765">
                  <c:v>9.8985000000000003</c:v>
                </c:pt>
                <c:pt idx="766">
                  <c:v>9.8985000000000003</c:v>
                </c:pt>
                <c:pt idx="767">
                  <c:v>9.8985000000000003</c:v>
                </c:pt>
                <c:pt idx="768">
                  <c:v>9.8985000000000003</c:v>
                </c:pt>
                <c:pt idx="769">
                  <c:v>9.8985000000000003</c:v>
                </c:pt>
                <c:pt idx="770">
                  <c:v>9.8985000000000003</c:v>
                </c:pt>
                <c:pt idx="771">
                  <c:v>9.8985000000000003</c:v>
                </c:pt>
                <c:pt idx="772">
                  <c:v>9.8985000000000003</c:v>
                </c:pt>
                <c:pt idx="773">
                  <c:v>9.8985000000000003</c:v>
                </c:pt>
                <c:pt idx="774">
                  <c:v>9.8985000000000003</c:v>
                </c:pt>
                <c:pt idx="775">
                  <c:v>9.8985000000000003</c:v>
                </c:pt>
                <c:pt idx="776">
                  <c:v>9.8985000000000003</c:v>
                </c:pt>
                <c:pt idx="777">
                  <c:v>9.8985000000000003</c:v>
                </c:pt>
                <c:pt idx="778">
                  <c:v>9.8985000000000003</c:v>
                </c:pt>
                <c:pt idx="779">
                  <c:v>9.8985000000000003</c:v>
                </c:pt>
                <c:pt idx="780">
                  <c:v>9.8985000000000003</c:v>
                </c:pt>
                <c:pt idx="781">
                  <c:v>9.8985000000000003</c:v>
                </c:pt>
                <c:pt idx="782">
                  <c:v>9.8985000000000003</c:v>
                </c:pt>
                <c:pt idx="783">
                  <c:v>9.8985000000000003</c:v>
                </c:pt>
                <c:pt idx="784">
                  <c:v>9.8985000000000003</c:v>
                </c:pt>
                <c:pt idx="785">
                  <c:v>9.8985000000000003</c:v>
                </c:pt>
                <c:pt idx="786">
                  <c:v>9.8985000000000003</c:v>
                </c:pt>
                <c:pt idx="787">
                  <c:v>9.8985000000000003</c:v>
                </c:pt>
                <c:pt idx="788">
                  <c:v>9.8985000000000003</c:v>
                </c:pt>
                <c:pt idx="789">
                  <c:v>9.8985000000000003</c:v>
                </c:pt>
                <c:pt idx="790">
                  <c:v>9.8985000000000003</c:v>
                </c:pt>
                <c:pt idx="791">
                  <c:v>9.8985000000000003</c:v>
                </c:pt>
                <c:pt idx="792">
                  <c:v>9.8985000000000003</c:v>
                </c:pt>
                <c:pt idx="793">
                  <c:v>9.8985000000000003</c:v>
                </c:pt>
                <c:pt idx="794">
                  <c:v>9.8985000000000003</c:v>
                </c:pt>
                <c:pt idx="795">
                  <c:v>9.8985000000000003</c:v>
                </c:pt>
                <c:pt idx="796">
                  <c:v>9.8985000000000003</c:v>
                </c:pt>
                <c:pt idx="797">
                  <c:v>9.8985000000000003</c:v>
                </c:pt>
                <c:pt idx="798">
                  <c:v>9.8985000000000003</c:v>
                </c:pt>
                <c:pt idx="799">
                  <c:v>9.8985000000000003</c:v>
                </c:pt>
                <c:pt idx="800">
                  <c:v>9.8985000000000003</c:v>
                </c:pt>
                <c:pt idx="801">
                  <c:v>9.8985000000000003</c:v>
                </c:pt>
                <c:pt idx="802">
                  <c:v>9.8985000000000003</c:v>
                </c:pt>
                <c:pt idx="803">
                  <c:v>9.8985000000000003</c:v>
                </c:pt>
                <c:pt idx="804">
                  <c:v>9.8985000000000003</c:v>
                </c:pt>
                <c:pt idx="805">
                  <c:v>9.8985000000000003</c:v>
                </c:pt>
                <c:pt idx="806">
                  <c:v>9.8985000000000003</c:v>
                </c:pt>
                <c:pt idx="807">
                  <c:v>9.8985000000000003</c:v>
                </c:pt>
                <c:pt idx="808">
                  <c:v>9.8985000000000003</c:v>
                </c:pt>
                <c:pt idx="809">
                  <c:v>9.8985000000000003</c:v>
                </c:pt>
                <c:pt idx="810">
                  <c:v>9.8985000000000003</c:v>
                </c:pt>
                <c:pt idx="811">
                  <c:v>9.8985000000000003</c:v>
                </c:pt>
                <c:pt idx="812">
                  <c:v>9.8985000000000003</c:v>
                </c:pt>
                <c:pt idx="813">
                  <c:v>9.8985000000000003</c:v>
                </c:pt>
                <c:pt idx="814">
                  <c:v>9.8985000000000003</c:v>
                </c:pt>
                <c:pt idx="815">
                  <c:v>9.8985000000000003</c:v>
                </c:pt>
                <c:pt idx="816">
                  <c:v>9.8985000000000003</c:v>
                </c:pt>
                <c:pt idx="817">
                  <c:v>9.8985000000000003</c:v>
                </c:pt>
                <c:pt idx="818">
                  <c:v>9.8985000000000003</c:v>
                </c:pt>
                <c:pt idx="819">
                  <c:v>9.8985000000000003</c:v>
                </c:pt>
                <c:pt idx="820">
                  <c:v>9.8985000000000003</c:v>
                </c:pt>
                <c:pt idx="821">
                  <c:v>9.8985000000000003</c:v>
                </c:pt>
                <c:pt idx="822">
                  <c:v>9.8985000000000003</c:v>
                </c:pt>
                <c:pt idx="823">
                  <c:v>9.8985000000000003</c:v>
                </c:pt>
                <c:pt idx="824">
                  <c:v>9.8985000000000003</c:v>
                </c:pt>
                <c:pt idx="825">
                  <c:v>9.8985000000000003</c:v>
                </c:pt>
                <c:pt idx="826">
                  <c:v>9.8985000000000003</c:v>
                </c:pt>
                <c:pt idx="827">
                  <c:v>9.8985000000000003</c:v>
                </c:pt>
                <c:pt idx="828">
                  <c:v>9.8985000000000003</c:v>
                </c:pt>
                <c:pt idx="829">
                  <c:v>9.8985000000000003</c:v>
                </c:pt>
                <c:pt idx="830">
                  <c:v>9.8985000000000003</c:v>
                </c:pt>
                <c:pt idx="831">
                  <c:v>9.8985000000000003</c:v>
                </c:pt>
                <c:pt idx="832">
                  <c:v>9.8985000000000003</c:v>
                </c:pt>
                <c:pt idx="833">
                  <c:v>9.8985000000000003</c:v>
                </c:pt>
                <c:pt idx="834">
                  <c:v>9.8985000000000003</c:v>
                </c:pt>
                <c:pt idx="835">
                  <c:v>9.8985000000000003</c:v>
                </c:pt>
                <c:pt idx="836">
                  <c:v>9.8985000000000003</c:v>
                </c:pt>
                <c:pt idx="837">
                  <c:v>9.8985000000000003</c:v>
                </c:pt>
                <c:pt idx="838">
                  <c:v>9.8985000000000003</c:v>
                </c:pt>
                <c:pt idx="839">
                  <c:v>9.8985000000000003</c:v>
                </c:pt>
                <c:pt idx="840">
                  <c:v>9.8985000000000003</c:v>
                </c:pt>
                <c:pt idx="841">
                  <c:v>9.8985000000000003</c:v>
                </c:pt>
                <c:pt idx="842">
                  <c:v>9.8985000000000003</c:v>
                </c:pt>
                <c:pt idx="843">
                  <c:v>9.8985000000000003</c:v>
                </c:pt>
                <c:pt idx="844">
                  <c:v>9.8985000000000003</c:v>
                </c:pt>
                <c:pt idx="845">
                  <c:v>9.8985000000000003</c:v>
                </c:pt>
                <c:pt idx="846">
                  <c:v>9.8985000000000003</c:v>
                </c:pt>
                <c:pt idx="847">
                  <c:v>9.8985000000000003</c:v>
                </c:pt>
                <c:pt idx="848">
                  <c:v>9.8985000000000003</c:v>
                </c:pt>
                <c:pt idx="849">
                  <c:v>9.8985000000000003</c:v>
                </c:pt>
                <c:pt idx="850">
                  <c:v>9.8985000000000003</c:v>
                </c:pt>
                <c:pt idx="851">
                  <c:v>9.8985000000000003</c:v>
                </c:pt>
                <c:pt idx="852">
                  <c:v>9.8985000000000003</c:v>
                </c:pt>
                <c:pt idx="853">
                  <c:v>9.8985000000000003</c:v>
                </c:pt>
                <c:pt idx="854">
                  <c:v>9.8985000000000003</c:v>
                </c:pt>
                <c:pt idx="855">
                  <c:v>9.8985000000000003</c:v>
                </c:pt>
                <c:pt idx="856">
                  <c:v>9.8985000000000003</c:v>
                </c:pt>
                <c:pt idx="857">
                  <c:v>9.8985000000000003</c:v>
                </c:pt>
                <c:pt idx="858">
                  <c:v>9.8985000000000003</c:v>
                </c:pt>
                <c:pt idx="859">
                  <c:v>9.8985000000000003</c:v>
                </c:pt>
                <c:pt idx="860">
                  <c:v>9.8985000000000003</c:v>
                </c:pt>
                <c:pt idx="861">
                  <c:v>9.8985000000000003</c:v>
                </c:pt>
                <c:pt idx="862">
                  <c:v>9.8985000000000003</c:v>
                </c:pt>
                <c:pt idx="863">
                  <c:v>9.8985000000000003</c:v>
                </c:pt>
                <c:pt idx="864">
                  <c:v>9.8985000000000003</c:v>
                </c:pt>
                <c:pt idx="865">
                  <c:v>9.8985000000000003</c:v>
                </c:pt>
                <c:pt idx="866">
                  <c:v>9.8985000000000003</c:v>
                </c:pt>
                <c:pt idx="867">
                  <c:v>9.8985000000000003</c:v>
                </c:pt>
                <c:pt idx="868">
                  <c:v>9.8985000000000003</c:v>
                </c:pt>
                <c:pt idx="869">
                  <c:v>9.8985000000000003</c:v>
                </c:pt>
                <c:pt idx="870">
                  <c:v>9.8985000000000003</c:v>
                </c:pt>
                <c:pt idx="871">
                  <c:v>9.8985000000000003</c:v>
                </c:pt>
                <c:pt idx="872">
                  <c:v>9.8985000000000003</c:v>
                </c:pt>
                <c:pt idx="873">
                  <c:v>9.8985000000000003</c:v>
                </c:pt>
                <c:pt idx="874">
                  <c:v>9.8985000000000003</c:v>
                </c:pt>
                <c:pt idx="875">
                  <c:v>9.8985000000000003</c:v>
                </c:pt>
                <c:pt idx="876">
                  <c:v>9.8985000000000003</c:v>
                </c:pt>
                <c:pt idx="877">
                  <c:v>9.8985000000000003</c:v>
                </c:pt>
                <c:pt idx="878">
                  <c:v>9.8985000000000003</c:v>
                </c:pt>
                <c:pt idx="879">
                  <c:v>9.8985000000000003</c:v>
                </c:pt>
                <c:pt idx="880">
                  <c:v>9.8985000000000003</c:v>
                </c:pt>
                <c:pt idx="881">
                  <c:v>9.8985000000000003</c:v>
                </c:pt>
                <c:pt idx="882">
                  <c:v>9.8985000000000003</c:v>
                </c:pt>
                <c:pt idx="883">
                  <c:v>9.8985000000000003</c:v>
                </c:pt>
                <c:pt idx="884">
                  <c:v>9.8985000000000003</c:v>
                </c:pt>
                <c:pt idx="885">
                  <c:v>9.8985000000000003</c:v>
                </c:pt>
                <c:pt idx="886">
                  <c:v>9.8985000000000003</c:v>
                </c:pt>
                <c:pt idx="887">
                  <c:v>9.8985000000000003</c:v>
                </c:pt>
                <c:pt idx="888">
                  <c:v>9.8985000000000003</c:v>
                </c:pt>
                <c:pt idx="889">
                  <c:v>9.8985000000000003</c:v>
                </c:pt>
                <c:pt idx="890">
                  <c:v>9.8985000000000003</c:v>
                </c:pt>
                <c:pt idx="891">
                  <c:v>9.8985000000000003</c:v>
                </c:pt>
                <c:pt idx="892">
                  <c:v>9.8985000000000003</c:v>
                </c:pt>
                <c:pt idx="893">
                  <c:v>9.8985000000000003</c:v>
                </c:pt>
                <c:pt idx="894">
                  <c:v>9.8985000000000003</c:v>
                </c:pt>
                <c:pt idx="895">
                  <c:v>9.8985000000000003</c:v>
                </c:pt>
                <c:pt idx="896">
                  <c:v>9.8985000000000003</c:v>
                </c:pt>
                <c:pt idx="897">
                  <c:v>9.8985000000000003</c:v>
                </c:pt>
                <c:pt idx="898">
                  <c:v>9.8985000000000003</c:v>
                </c:pt>
                <c:pt idx="899">
                  <c:v>9.8985000000000003</c:v>
                </c:pt>
                <c:pt idx="900">
                  <c:v>9.8985000000000003</c:v>
                </c:pt>
                <c:pt idx="901">
                  <c:v>9.8985000000000003</c:v>
                </c:pt>
                <c:pt idx="902">
                  <c:v>9.8985000000000003</c:v>
                </c:pt>
                <c:pt idx="903">
                  <c:v>9.8985000000000003</c:v>
                </c:pt>
                <c:pt idx="904">
                  <c:v>9.8985000000000003</c:v>
                </c:pt>
                <c:pt idx="905">
                  <c:v>9.8985000000000003</c:v>
                </c:pt>
                <c:pt idx="906">
                  <c:v>9.8985000000000003</c:v>
                </c:pt>
                <c:pt idx="907">
                  <c:v>9.8985000000000003</c:v>
                </c:pt>
                <c:pt idx="908">
                  <c:v>9.8985000000000003</c:v>
                </c:pt>
                <c:pt idx="909">
                  <c:v>9.8985000000000003</c:v>
                </c:pt>
                <c:pt idx="910">
                  <c:v>9.8985000000000003</c:v>
                </c:pt>
                <c:pt idx="911">
                  <c:v>9.8985000000000003</c:v>
                </c:pt>
                <c:pt idx="912">
                  <c:v>9.8985000000000003</c:v>
                </c:pt>
                <c:pt idx="913">
                  <c:v>9.8985000000000003</c:v>
                </c:pt>
                <c:pt idx="914">
                  <c:v>9.8985000000000003</c:v>
                </c:pt>
                <c:pt idx="915">
                  <c:v>9.8985000000000003</c:v>
                </c:pt>
                <c:pt idx="916">
                  <c:v>9.8985000000000003</c:v>
                </c:pt>
                <c:pt idx="917">
                  <c:v>9.8985000000000003</c:v>
                </c:pt>
                <c:pt idx="918">
                  <c:v>9.8985000000000003</c:v>
                </c:pt>
                <c:pt idx="919">
                  <c:v>9.8985000000000003</c:v>
                </c:pt>
                <c:pt idx="920">
                  <c:v>9.8985000000000003</c:v>
                </c:pt>
                <c:pt idx="921">
                  <c:v>9.8985000000000003</c:v>
                </c:pt>
                <c:pt idx="922">
                  <c:v>9.8985000000000003</c:v>
                </c:pt>
                <c:pt idx="923">
                  <c:v>9.8985000000000003</c:v>
                </c:pt>
                <c:pt idx="924">
                  <c:v>9.8985000000000003</c:v>
                </c:pt>
                <c:pt idx="925">
                  <c:v>9.8985000000000003</c:v>
                </c:pt>
                <c:pt idx="926">
                  <c:v>9.8985000000000003</c:v>
                </c:pt>
                <c:pt idx="927">
                  <c:v>9.8985000000000003</c:v>
                </c:pt>
                <c:pt idx="928">
                  <c:v>9.8985000000000003</c:v>
                </c:pt>
                <c:pt idx="929">
                  <c:v>9.8985000000000003</c:v>
                </c:pt>
                <c:pt idx="930">
                  <c:v>9.8985000000000003</c:v>
                </c:pt>
                <c:pt idx="931">
                  <c:v>9.8985000000000003</c:v>
                </c:pt>
                <c:pt idx="932">
                  <c:v>9.8985000000000003</c:v>
                </c:pt>
                <c:pt idx="933">
                  <c:v>9.8985000000000003</c:v>
                </c:pt>
                <c:pt idx="934">
                  <c:v>9.8985000000000003</c:v>
                </c:pt>
                <c:pt idx="935">
                  <c:v>9.8985000000000003</c:v>
                </c:pt>
                <c:pt idx="936">
                  <c:v>9.8985000000000003</c:v>
                </c:pt>
                <c:pt idx="937">
                  <c:v>9.8985000000000003</c:v>
                </c:pt>
                <c:pt idx="938">
                  <c:v>9.8985000000000003</c:v>
                </c:pt>
                <c:pt idx="939">
                  <c:v>9.8985000000000003</c:v>
                </c:pt>
                <c:pt idx="940">
                  <c:v>9.8985000000000003</c:v>
                </c:pt>
                <c:pt idx="941">
                  <c:v>9.8985000000000003</c:v>
                </c:pt>
                <c:pt idx="942">
                  <c:v>9.8985000000000003</c:v>
                </c:pt>
                <c:pt idx="943">
                  <c:v>9.8985000000000003</c:v>
                </c:pt>
                <c:pt idx="944">
                  <c:v>9.8985000000000003</c:v>
                </c:pt>
                <c:pt idx="945">
                  <c:v>9.8985000000000003</c:v>
                </c:pt>
                <c:pt idx="946">
                  <c:v>9.8985000000000003</c:v>
                </c:pt>
                <c:pt idx="947">
                  <c:v>9.8985000000000003</c:v>
                </c:pt>
                <c:pt idx="948">
                  <c:v>9.8985000000000003</c:v>
                </c:pt>
                <c:pt idx="949">
                  <c:v>9.8985000000000003</c:v>
                </c:pt>
                <c:pt idx="950">
                  <c:v>9.8985000000000003</c:v>
                </c:pt>
                <c:pt idx="951">
                  <c:v>9.8985000000000003</c:v>
                </c:pt>
                <c:pt idx="952">
                  <c:v>9.8985000000000003</c:v>
                </c:pt>
                <c:pt idx="953">
                  <c:v>9.8985000000000003</c:v>
                </c:pt>
                <c:pt idx="954">
                  <c:v>9.8985000000000003</c:v>
                </c:pt>
                <c:pt idx="955">
                  <c:v>9.8985000000000003</c:v>
                </c:pt>
                <c:pt idx="956">
                  <c:v>9.8985000000000003</c:v>
                </c:pt>
                <c:pt idx="957">
                  <c:v>9.8985000000000003</c:v>
                </c:pt>
                <c:pt idx="958">
                  <c:v>9.8985000000000003</c:v>
                </c:pt>
                <c:pt idx="959">
                  <c:v>9.8985000000000003</c:v>
                </c:pt>
                <c:pt idx="960">
                  <c:v>9.8985000000000003</c:v>
                </c:pt>
                <c:pt idx="961">
                  <c:v>9.8985000000000003</c:v>
                </c:pt>
                <c:pt idx="962">
                  <c:v>9.8985000000000003</c:v>
                </c:pt>
                <c:pt idx="963">
                  <c:v>9.8985000000000003</c:v>
                </c:pt>
                <c:pt idx="964">
                  <c:v>9.8985000000000003</c:v>
                </c:pt>
                <c:pt idx="965">
                  <c:v>9.8985000000000003</c:v>
                </c:pt>
                <c:pt idx="966">
                  <c:v>9.8985000000000003</c:v>
                </c:pt>
                <c:pt idx="967">
                  <c:v>9.8985000000000003</c:v>
                </c:pt>
                <c:pt idx="968">
                  <c:v>9.8985000000000003</c:v>
                </c:pt>
                <c:pt idx="969">
                  <c:v>9.8985000000000003</c:v>
                </c:pt>
                <c:pt idx="970">
                  <c:v>9.8985000000000003</c:v>
                </c:pt>
                <c:pt idx="971">
                  <c:v>9.8985000000000003</c:v>
                </c:pt>
                <c:pt idx="972">
                  <c:v>9.8985000000000003</c:v>
                </c:pt>
                <c:pt idx="973">
                  <c:v>9.8985000000000003</c:v>
                </c:pt>
                <c:pt idx="974">
                  <c:v>9.8985000000000003</c:v>
                </c:pt>
                <c:pt idx="975">
                  <c:v>9.8985000000000003</c:v>
                </c:pt>
                <c:pt idx="976">
                  <c:v>9.8985000000000003</c:v>
                </c:pt>
                <c:pt idx="977">
                  <c:v>9.8985000000000003</c:v>
                </c:pt>
                <c:pt idx="978">
                  <c:v>9.8985000000000003</c:v>
                </c:pt>
                <c:pt idx="979">
                  <c:v>9.8985000000000003</c:v>
                </c:pt>
                <c:pt idx="980">
                  <c:v>9.8985000000000003</c:v>
                </c:pt>
                <c:pt idx="981">
                  <c:v>9.8985000000000003</c:v>
                </c:pt>
                <c:pt idx="982">
                  <c:v>9.8985000000000003</c:v>
                </c:pt>
                <c:pt idx="983">
                  <c:v>9.8985000000000003</c:v>
                </c:pt>
                <c:pt idx="984">
                  <c:v>9.8985000000000003</c:v>
                </c:pt>
                <c:pt idx="985">
                  <c:v>9.8985000000000003</c:v>
                </c:pt>
                <c:pt idx="986">
                  <c:v>9.8985000000000003</c:v>
                </c:pt>
                <c:pt idx="987">
                  <c:v>9.8985000000000003</c:v>
                </c:pt>
                <c:pt idx="988">
                  <c:v>9.8985000000000003</c:v>
                </c:pt>
                <c:pt idx="989">
                  <c:v>9.8985000000000003</c:v>
                </c:pt>
                <c:pt idx="990">
                  <c:v>9.8985000000000003</c:v>
                </c:pt>
                <c:pt idx="991">
                  <c:v>9.8985000000000003</c:v>
                </c:pt>
                <c:pt idx="992">
                  <c:v>9.8985000000000003</c:v>
                </c:pt>
                <c:pt idx="993">
                  <c:v>9.8985000000000003</c:v>
                </c:pt>
                <c:pt idx="994">
                  <c:v>9.8985000000000003</c:v>
                </c:pt>
                <c:pt idx="995">
                  <c:v>9.8985000000000003</c:v>
                </c:pt>
                <c:pt idx="996">
                  <c:v>9.8985000000000003</c:v>
                </c:pt>
                <c:pt idx="997">
                  <c:v>9.8985000000000003</c:v>
                </c:pt>
                <c:pt idx="998">
                  <c:v>9.8985000000000003</c:v>
                </c:pt>
                <c:pt idx="999">
                  <c:v>9.8985000000000003</c:v>
                </c:pt>
                <c:pt idx="1000">
                  <c:v>9.8985000000000003</c:v>
                </c:pt>
                <c:pt idx="1001">
                  <c:v>9.8985000000000003</c:v>
                </c:pt>
                <c:pt idx="1002">
                  <c:v>9.8985000000000003</c:v>
                </c:pt>
                <c:pt idx="1003">
                  <c:v>9.8985000000000003</c:v>
                </c:pt>
                <c:pt idx="1004">
                  <c:v>9.8985000000000003</c:v>
                </c:pt>
                <c:pt idx="1005">
                  <c:v>9.8985000000000003</c:v>
                </c:pt>
                <c:pt idx="1006">
                  <c:v>9.8985000000000003</c:v>
                </c:pt>
                <c:pt idx="1007">
                  <c:v>9.8985000000000003</c:v>
                </c:pt>
                <c:pt idx="1008">
                  <c:v>9.8985000000000003</c:v>
                </c:pt>
                <c:pt idx="1009">
                  <c:v>9.8985000000000003</c:v>
                </c:pt>
                <c:pt idx="1010">
                  <c:v>9.8985000000000003</c:v>
                </c:pt>
                <c:pt idx="1011">
                  <c:v>9.8985000000000003</c:v>
                </c:pt>
                <c:pt idx="1012">
                  <c:v>9.8985000000000003</c:v>
                </c:pt>
                <c:pt idx="1013">
                  <c:v>9.8985000000000003</c:v>
                </c:pt>
                <c:pt idx="1014">
                  <c:v>9.8985000000000003</c:v>
                </c:pt>
                <c:pt idx="1015">
                  <c:v>9.8985000000000003</c:v>
                </c:pt>
                <c:pt idx="1016">
                  <c:v>9.8985000000000003</c:v>
                </c:pt>
                <c:pt idx="1017">
                  <c:v>9.8985000000000003</c:v>
                </c:pt>
                <c:pt idx="1018">
                  <c:v>9.8985000000000003</c:v>
                </c:pt>
                <c:pt idx="1019">
                  <c:v>9.8985000000000003</c:v>
                </c:pt>
                <c:pt idx="1020">
                  <c:v>9.8985000000000003</c:v>
                </c:pt>
                <c:pt idx="1021">
                  <c:v>9.8985000000000003</c:v>
                </c:pt>
                <c:pt idx="1022">
                  <c:v>9.8985000000000003</c:v>
                </c:pt>
                <c:pt idx="1023">
                  <c:v>9.8985000000000003</c:v>
                </c:pt>
                <c:pt idx="1024">
                  <c:v>9.8985000000000003</c:v>
                </c:pt>
                <c:pt idx="1025">
                  <c:v>9.8985000000000003</c:v>
                </c:pt>
                <c:pt idx="1026">
                  <c:v>9.8985000000000003</c:v>
                </c:pt>
                <c:pt idx="1027">
                  <c:v>9.8985000000000003</c:v>
                </c:pt>
                <c:pt idx="1028">
                  <c:v>9.8985000000000003</c:v>
                </c:pt>
                <c:pt idx="1029">
                  <c:v>9.8985000000000003</c:v>
                </c:pt>
                <c:pt idx="1030">
                  <c:v>9.8985000000000003</c:v>
                </c:pt>
                <c:pt idx="1031">
                  <c:v>9.8985000000000003</c:v>
                </c:pt>
                <c:pt idx="1032">
                  <c:v>9.8985000000000003</c:v>
                </c:pt>
                <c:pt idx="1033">
                  <c:v>9.8985000000000003</c:v>
                </c:pt>
                <c:pt idx="1034">
                  <c:v>9.8985000000000003</c:v>
                </c:pt>
                <c:pt idx="1035">
                  <c:v>9.8985000000000003</c:v>
                </c:pt>
                <c:pt idx="1036">
                  <c:v>9.8985000000000003</c:v>
                </c:pt>
                <c:pt idx="1037">
                  <c:v>9.8985000000000003</c:v>
                </c:pt>
                <c:pt idx="1038">
                  <c:v>9.8985000000000003</c:v>
                </c:pt>
                <c:pt idx="1039">
                  <c:v>9.8985000000000003</c:v>
                </c:pt>
                <c:pt idx="1040">
                  <c:v>9.8985000000000003</c:v>
                </c:pt>
                <c:pt idx="1041">
                  <c:v>9.8985000000000003</c:v>
                </c:pt>
                <c:pt idx="1042">
                  <c:v>9.8985000000000003</c:v>
                </c:pt>
                <c:pt idx="1043">
                  <c:v>9.8985000000000003</c:v>
                </c:pt>
                <c:pt idx="1044">
                  <c:v>9.8985000000000003</c:v>
                </c:pt>
                <c:pt idx="1045">
                  <c:v>9.8985000000000003</c:v>
                </c:pt>
                <c:pt idx="1046">
                  <c:v>9.8985000000000003</c:v>
                </c:pt>
                <c:pt idx="1047">
                  <c:v>9.8985000000000003</c:v>
                </c:pt>
                <c:pt idx="1048">
                  <c:v>9.8985000000000003</c:v>
                </c:pt>
                <c:pt idx="1049">
                  <c:v>9.8985000000000003</c:v>
                </c:pt>
                <c:pt idx="1050">
                  <c:v>9.8985000000000003</c:v>
                </c:pt>
                <c:pt idx="1051">
                  <c:v>9.8985000000000003</c:v>
                </c:pt>
                <c:pt idx="1052">
                  <c:v>9.8985000000000003</c:v>
                </c:pt>
                <c:pt idx="1053">
                  <c:v>9.8985000000000003</c:v>
                </c:pt>
                <c:pt idx="1054">
                  <c:v>9.8985000000000003</c:v>
                </c:pt>
                <c:pt idx="1055">
                  <c:v>9.8985000000000003</c:v>
                </c:pt>
                <c:pt idx="1056">
                  <c:v>9.8985000000000003</c:v>
                </c:pt>
                <c:pt idx="1057">
                  <c:v>9.8985000000000003</c:v>
                </c:pt>
                <c:pt idx="1058">
                  <c:v>9.8985000000000003</c:v>
                </c:pt>
                <c:pt idx="1059">
                  <c:v>9.8985000000000003</c:v>
                </c:pt>
                <c:pt idx="1060">
                  <c:v>9.8985000000000003</c:v>
                </c:pt>
                <c:pt idx="1061">
                  <c:v>9.8985000000000003</c:v>
                </c:pt>
                <c:pt idx="1062">
                  <c:v>9.8985000000000003</c:v>
                </c:pt>
                <c:pt idx="1063">
                  <c:v>9.8985000000000003</c:v>
                </c:pt>
                <c:pt idx="1064">
                  <c:v>9.8985000000000003</c:v>
                </c:pt>
                <c:pt idx="1065">
                  <c:v>9.8985000000000003</c:v>
                </c:pt>
                <c:pt idx="1066">
                  <c:v>9.8985000000000003</c:v>
                </c:pt>
                <c:pt idx="1067">
                  <c:v>9.8985000000000003</c:v>
                </c:pt>
                <c:pt idx="1068">
                  <c:v>9.8985000000000003</c:v>
                </c:pt>
                <c:pt idx="1069">
                  <c:v>9.8985000000000003</c:v>
                </c:pt>
                <c:pt idx="1070">
                  <c:v>9.8985000000000003</c:v>
                </c:pt>
                <c:pt idx="1071">
                  <c:v>9.8985000000000003</c:v>
                </c:pt>
                <c:pt idx="1072">
                  <c:v>9.8985000000000003</c:v>
                </c:pt>
                <c:pt idx="1073">
                  <c:v>9.8985000000000003</c:v>
                </c:pt>
                <c:pt idx="1074">
                  <c:v>9.8985000000000003</c:v>
                </c:pt>
                <c:pt idx="1075">
                  <c:v>9.8985000000000003</c:v>
                </c:pt>
                <c:pt idx="1076">
                  <c:v>9.8985000000000003</c:v>
                </c:pt>
                <c:pt idx="1077">
                  <c:v>9.8985000000000003</c:v>
                </c:pt>
                <c:pt idx="1078">
                  <c:v>9.8985000000000003</c:v>
                </c:pt>
                <c:pt idx="1079">
                  <c:v>9.8985000000000003</c:v>
                </c:pt>
                <c:pt idx="1080">
                  <c:v>9.8985000000000003</c:v>
                </c:pt>
                <c:pt idx="1081">
                  <c:v>9.8985000000000003</c:v>
                </c:pt>
                <c:pt idx="1082">
                  <c:v>9.8985000000000003</c:v>
                </c:pt>
                <c:pt idx="1083">
                  <c:v>9.8985000000000003</c:v>
                </c:pt>
                <c:pt idx="1084">
                  <c:v>9.8985000000000003</c:v>
                </c:pt>
                <c:pt idx="1085">
                  <c:v>9.8985000000000003</c:v>
                </c:pt>
                <c:pt idx="1086">
                  <c:v>9.8985000000000003</c:v>
                </c:pt>
                <c:pt idx="1087">
                  <c:v>9.8985000000000003</c:v>
                </c:pt>
                <c:pt idx="1088">
                  <c:v>9.8985000000000003</c:v>
                </c:pt>
                <c:pt idx="1089">
                  <c:v>9.8985000000000003</c:v>
                </c:pt>
                <c:pt idx="1090">
                  <c:v>9.8985000000000003</c:v>
                </c:pt>
                <c:pt idx="1091">
                  <c:v>9.8985000000000003</c:v>
                </c:pt>
                <c:pt idx="1092">
                  <c:v>9.8985000000000003</c:v>
                </c:pt>
                <c:pt idx="1093">
                  <c:v>9.8985000000000003</c:v>
                </c:pt>
                <c:pt idx="1094">
                  <c:v>9.8985000000000003</c:v>
                </c:pt>
                <c:pt idx="1095">
                  <c:v>9.8985000000000003</c:v>
                </c:pt>
                <c:pt idx="1096">
                  <c:v>9.8985000000000003</c:v>
                </c:pt>
                <c:pt idx="1097">
                  <c:v>9.8985000000000003</c:v>
                </c:pt>
                <c:pt idx="1098">
                  <c:v>9.8985000000000003</c:v>
                </c:pt>
                <c:pt idx="1099">
                  <c:v>9.8985000000000003</c:v>
                </c:pt>
                <c:pt idx="1100">
                  <c:v>9.8985000000000003</c:v>
                </c:pt>
                <c:pt idx="1101">
                  <c:v>9.8985000000000003</c:v>
                </c:pt>
                <c:pt idx="1102">
                  <c:v>9.8985000000000003</c:v>
                </c:pt>
                <c:pt idx="1103">
                  <c:v>9.8985000000000003</c:v>
                </c:pt>
                <c:pt idx="1104">
                  <c:v>9.8985000000000003</c:v>
                </c:pt>
                <c:pt idx="1105">
                  <c:v>9.8985000000000003</c:v>
                </c:pt>
                <c:pt idx="1106">
                  <c:v>9.8985000000000003</c:v>
                </c:pt>
                <c:pt idx="1107">
                  <c:v>9.8985000000000003</c:v>
                </c:pt>
                <c:pt idx="1108">
                  <c:v>9.8985000000000003</c:v>
                </c:pt>
                <c:pt idx="1109">
                  <c:v>9.8985000000000003</c:v>
                </c:pt>
                <c:pt idx="1110">
                  <c:v>9.8985000000000003</c:v>
                </c:pt>
                <c:pt idx="1111">
                  <c:v>9.8985000000000003</c:v>
                </c:pt>
                <c:pt idx="1112">
                  <c:v>9.8985000000000003</c:v>
                </c:pt>
                <c:pt idx="1113">
                  <c:v>9.8985000000000003</c:v>
                </c:pt>
                <c:pt idx="1114">
                  <c:v>9.8985000000000003</c:v>
                </c:pt>
                <c:pt idx="1115">
                  <c:v>9.8985000000000003</c:v>
                </c:pt>
                <c:pt idx="1116">
                  <c:v>9.8985000000000003</c:v>
                </c:pt>
                <c:pt idx="1117">
                  <c:v>9.8985000000000003</c:v>
                </c:pt>
                <c:pt idx="1118">
                  <c:v>9.8985000000000003</c:v>
                </c:pt>
                <c:pt idx="1119">
                  <c:v>9.8985000000000003</c:v>
                </c:pt>
                <c:pt idx="1120">
                  <c:v>9.8985000000000003</c:v>
                </c:pt>
                <c:pt idx="1121">
                  <c:v>9.8985000000000003</c:v>
                </c:pt>
                <c:pt idx="1122">
                  <c:v>9.8985000000000003</c:v>
                </c:pt>
                <c:pt idx="1123">
                  <c:v>9.8985000000000003</c:v>
                </c:pt>
                <c:pt idx="1124">
                  <c:v>9.8985000000000003</c:v>
                </c:pt>
                <c:pt idx="1125">
                  <c:v>9.8985000000000003</c:v>
                </c:pt>
                <c:pt idx="1126">
                  <c:v>9.8985000000000003</c:v>
                </c:pt>
                <c:pt idx="1127">
                  <c:v>9.8985000000000003</c:v>
                </c:pt>
                <c:pt idx="1128">
                  <c:v>9.8985000000000003</c:v>
                </c:pt>
                <c:pt idx="1129">
                  <c:v>9.8985000000000003</c:v>
                </c:pt>
                <c:pt idx="1130">
                  <c:v>9.8985000000000003</c:v>
                </c:pt>
                <c:pt idx="1131">
                  <c:v>9.8985000000000003</c:v>
                </c:pt>
                <c:pt idx="1132">
                  <c:v>9.8985000000000003</c:v>
                </c:pt>
                <c:pt idx="1133">
                  <c:v>9.8985000000000003</c:v>
                </c:pt>
                <c:pt idx="1134">
                  <c:v>9.8985000000000003</c:v>
                </c:pt>
                <c:pt idx="1135">
                  <c:v>9.8985000000000003</c:v>
                </c:pt>
                <c:pt idx="1136">
                  <c:v>9.8985000000000003</c:v>
                </c:pt>
                <c:pt idx="1137">
                  <c:v>9.8985000000000003</c:v>
                </c:pt>
                <c:pt idx="1138">
                  <c:v>9.8985000000000003</c:v>
                </c:pt>
                <c:pt idx="1139">
                  <c:v>9.8985000000000003</c:v>
                </c:pt>
                <c:pt idx="1140">
                  <c:v>9.8985000000000003</c:v>
                </c:pt>
                <c:pt idx="1141">
                  <c:v>9.8985000000000003</c:v>
                </c:pt>
                <c:pt idx="1142">
                  <c:v>9.8985000000000003</c:v>
                </c:pt>
                <c:pt idx="1143">
                  <c:v>9.8985000000000003</c:v>
                </c:pt>
                <c:pt idx="1144">
                  <c:v>9.8985000000000003</c:v>
                </c:pt>
                <c:pt idx="1145">
                  <c:v>9.8985000000000003</c:v>
                </c:pt>
                <c:pt idx="1146">
                  <c:v>9.8985000000000003</c:v>
                </c:pt>
                <c:pt idx="1147">
                  <c:v>9.8985000000000003</c:v>
                </c:pt>
                <c:pt idx="1148">
                  <c:v>9.8985000000000003</c:v>
                </c:pt>
                <c:pt idx="1149">
                  <c:v>9.8985000000000003</c:v>
                </c:pt>
                <c:pt idx="1150">
                  <c:v>9.8985000000000003</c:v>
                </c:pt>
                <c:pt idx="1151">
                  <c:v>9.8985000000000003</c:v>
                </c:pt>
                <c:pt idx="1152">
                  <c:v>9.8985000000000003</c:v>
                </c:pt>
                <c:pt idx="1153">
                  <c:v>9.8985000000000003</c:v>
                </c:pt>
                <c:pt idx="1154">
                  <c:v>9.8985000000000003</c:v>
                </c:pt>
                <c:pt idx="1155">
                  <c:v>9.8985000000000003</c:v>
                </c:pt>
                <c:pt idx="1156">
                  <c:v>9.8985000000000003</c:v>
                </c:pt>
                <c:pt idx="1157">
                  <c:v>9.8985000000000003</c:v>
                </c:pt>
                <c:pt idx="1158">
                  <c:v>9.8985000000000003</c:v>
                </c:pt>
                <c:pt idx="1159">
                  <c:v>9.8985000000000003</c:v>
                </c:pt>
                <c:pt idx="1160">
                  <c:v>9.8985000000000003</c:v>
                </c:pt>
                <c:pt idx="1161">
                  <c:v>9.8985000000000003</c:v>
                </c:pt>
                <c:pt idx="1162">
                  <c:v>9.8985000000000003</c:v>
                </c:pt>
                <c:pt idx="1163">
                  <c:v>9.8985000000000003</c:v>
                </c:pt>
                <c:pt idx="1164">
                  <c:v>9.8985000000000003</c:v>
                </c:pt>
                <c:pt idx="1165">
                  <c:v>9.8985000000000003</c:v>
                </c:pt>
                <c:pt idx="1166">
                  <c:v>9.8985000000000003</c:v>
                </c:pt>
                <c:pt idx="1167">
                  <c:v>9.8985000000000003</c:v>
                </c:pt>
                <c:pt idx="1168">
                  <c:v>9.8985000000000003</c:v>
                </c:pt>
                <c:pt idx="1169">
                  <c:v>9.8985000000000003</c:v>
                </c:pt>
                <c:pt idx="1170">
                  <c:v>9.8985000000000003</c:v>
                </c:pt>
                <c:pt idx="1171">
                  <c:v>9.8985000000000003</c:v>
                </c:pt>
                <c:pt idx="1172">
                  <c:v>9.8985000000000003</c:v>
                </c:pt>
                <c:pt idx="1173">
                  <c:v>9.8985000000000003</c:v>
                </c:pt>
                <c:pt idx="1174">
                  <c:v>9.8985000000000003</c:v>
                </c:pt>
                <c:pt idx="1175">
                  <c:v>9.8985000000000003</c:v>
                </c:pt>
                <c:pt idx="1176">
                  <c:v>9.8985000000000003</c:v>
                </c:pt>
                <c:pt idx="1177">
                  <c:v>9.8985000000000003</c:v>
                </c:pt>
                <c:pt idx="1178">
                  <c:v>9.8985000000000003</c:v>
                </c:pt>
                <c:pt idx="1179">
                  <c:v>9.8985000000000003</c:v>
                </c:pt>
                <c:pt idx="1180">
                  <c:v>9.8985000000000003</c:v>
                </c:pt>
                <c:pt idx="1181">
                  <c:v>9.8985000000000003</c:v>
                </c:pt>
                <c:pt idx="1182">
                  <c:v>9.8985000000000003</c:v>
                </c:pt>
                <c:pt idx="1183">
                  <c:v>9.8985000000000003</c:v>
                </c:pt>
                <c:pt idx="1184">
                  <c:v>9.8985000000000003</c:v>
                </c:pt>
                <c:pt idx="1185">
                  <c:v>9.8985000000000003</c:v>
                </c:pt>
                <c:pt idx="1186">
                  <c:v>9.8985000000000003</c:v>
                </c:pt>
                <c:pt idx="1187">
                  <c:v>9.8985000000000003</c:v>
                </c:pt>
                <c:pt idx="1188">
                  <c:v>9.8985000000000003</c:v>
                </c:pt>
                <c:pt idx="1189">
                  <c:v>9.8985000000000003</c:v>
                </c:pt>
                <c:pt idx="1190">
                  <c:v>9.8985000000000003</c:v>
                </c:pt>
                <c:pt idx="1191">
                  <c:v>9.8985000000000003</c:v>
                </c:pt>
                <c:pt idx="1192">
                  <c:v>9.8985000000000003</c:v>
                </c:pt>
                <c:pt idx="1193">
                  <c:v>9.8985000000000003</c:v>
                </c:pt>
                <c:pt idx="1194">
                  <c:v>9.8985000000000003</c:v>
                </c:pt>
                <c:pt idx="1195">
                  <c:v>9.8985000000000003</c:v>
                </c:pt>
                <c:pt idx="1196">
                  <c:v>9.8985000000000003</c:v>
                </c:pt>
                <c:pt idx="1197">
                  <c:v>9.8985000000000003</c:v>
                </c:pt>
                <c:pt idx="1198">
                  <c:v>9.8985000000000003</c:v>
                </c:pt>
                <c:pt idx="1199">
                  <c:v>9.8985000000000003</c:v>
                </c:pt>
                <c:pt idx="1200">
                  <c:v>9.8985000000000003</c:v>
                </c:pt>
                <c:pt idx="1201">
                  <c:v>9.8985000000000003</c:v>
                </c:pt>
                <c:pt idx="1202">
                  <c:v>9.8985000000000003</c:v>
                </c:pt>
                <c:pt idx="1203">
                  <c:v>9.8985000000000003</c:v>
                </c:pt>
                <c:pt idx="1204">
                  <c:v>9.8985000000000003</c:v>
                </c:pt>
                <c:pt idx="1205">
                  <c:v>9.8985000000000003</c:v>
                </c:pt>
                <c:pt idx="1206">
                  <c:v>9.8985000000000003</c:v>
                </c:pt>
                <c:pt idx="1207">
                  <c:v>9.8985000000000003</c:v>
                </c:pt>
                <c:pt idx="1208">
                  <c:v>9.8985000000000003</c:v>
                </c:pt>
                <c:pt idx="1209">
                  <c:v>9.8985000000000003</c:v>
                </c:pt>
                <c:pt idx="1210">
                  <c:v>9.8985000000000003</c:v>
                </c:pt>
                <c:pt idx="1211">
                  <c:v>9.8985000000000003</c:v>
                </c:pt>
                <c:pt idx="1212">
                  <c:v>9.8985000000000003</c:v>
                </c:pt>
                <c:pt idx="1213">
                  <c:v>9.8985000000000003</c:v>
                </c:pt>
                <c:pt idx="1214">
                  <c:v>9.8985000000000003</c:v>
                </c:pt>
                <c:pt idx="1215">
                  <c:v>9.8985000000000003</c:v>
                </c:pt>
                <c:pt idx="1216">
                  <c:v>9.8985000000000003</c:v>
                </c:pt>
                <c:pt idx="1217">
                  <c:v>9.8985000000000003</c:v>
                </c:pt>
                <c:pt idx="1218">
                  <c:v>9.8985000000000003</c:v>
                </c:pt>
                <c:pt idx="1219">
                  <c:v>9.8985000000000003</c:v>
                </c:pt>
                <c:pt idx="1220">
                  <c:v>9.8985000000000003</c:v>
                </c:pt>
                <c:pt idx="1221">
                  <c:v>9.8985000000000003</c:v>
                </c:pt>
                <c:pt idx="1222">
                  <c:v>9.8985000000000003</c:v>
                </c:pt>
                <c:pt idx="1223">
                  <c:v>9.8985000000000003</c:v>
                </c:pt>
                <c:pt idx="1224">
                  <c:v>9.8985000000000003</c:v>
                </c:pt>
                <c:pt idx="1225">
                  <c:v>9.8985000000000003</c:v>
                </c:pt>
                <c:pt idx="1226">
                  <c:v>9.8985000000000003</c:v>
                </c:pt>
                <c:pt idx="1227">
                  <c:v>9.8985000000000003</c:v>
                </c:pt>
                <c:pt idx="1228">
                  <c:v>9.8985000000000003</c:v>
                </c:pt>
                <c:pt idx="1229">
                  <c:v>9.8985000000000003</c:v>
                </c:pt>
                <c:pt idx="1230">
                  <c:v>9.8985000000000003</c:v>
                </c:pt>
                <c:pt idx="1231">
                  <c:v>9.8985000000000003</c:v>
                </c:pt>
                <c:pt idx="1232">
                  <c:v>9.8985000000000003</c:v>
                </c:pt>
                <c:pt idx="1233">
                  <c:v>9.8985000000000003</c:v>
                </c:pt>
                <c:pt idx="1234">
                  <c:v>9.8985000000000003</c:v>
                </c:pt>
                <c:pt idx="1235">
                  <c:v>9.8985000000000003</c:v>
                </c:pt>
                <c:pt idx="1236">
                  <c:v>9.8985000000000003</c:v>
                </c:pt>
                <c:pt idx="1237">
                  <c:v>9.8985000000000003</c:v>
                </c:pt>
                <c:pt idx="1238">
                  <c:v>9.8985000000000003</c:v>
                </c:pt>
                <c:pt idx="1239">
                  <c:v>9.8985000000000003</c:v>
                </c:pt>
                <c:pt idx="1240">
                  <c:v>9.8985000000000003</c:v>
                </c:pt>
                <c:pt idx="1241">
                  <c:v>9.8985000000000003</c:v>
                </c:pt>
                <c:pt idx="1242">
                  <c:v>9.8985000000000003</c:v>
                </c:pt>
                <c:pt idx="1243">
                  <c:v>9.8985000000000003</c:v>
                </c:pt>
                <c:pt idx="1244">
                  <c:v>9.8985000000000003</c:v>
                </c:pt>
                <c:pt idx="1245">
                  <c:v>9.8985000000000003</c:v>
                </c:pt>
                <c:pt idx="1246">
                  <c:v>9.8985000000000003</c:v>
                </c:pt>
                <c:pt idx="1247">
                  <c:v>9.8985000000000003</c:v>
                </c:pt>
                <c:pt idx="1248">
                  <c:v>9.8985000000000003</c:v>
                </c:pt>
                <c:pt idx="1249">
                  <c:v>9.8985000000000003</c:v>
                </c:pt>
                <c:pt idx="1250">
                  <c:v>9.8985000000000003</c:v>
                </c:pt>
                <c:pt idx="1251">
                  <c:v>9.8985000000000003</c:v>
                </c:pt>
                <c:pt idx="1252">
                  <c:v>9.8985000000000003</c:v>
                </c:pt>
                <c:pt idx="1253">
                  <c:v>9.8985000000000003</c:v>
                </c:pt>
                <c:pt idx="1254">
                  <c:v>9.8985000000000003</c:v>
                </c:pt>
                <c:pt idx="1255">
                  <c:v>9.8985000000000003</c:v>
                </c:pt>
                <c:pt idx="1256">
                  <c:v>9.8985000000000003</c:v>
                </c:pt>
                <c:pt idx="1257">
                  <c:v>9.8985000000000003</c:v>
                </c:pt>
                <c:pt idx="1258">
                  <c:v>9.8985000000000003</c:v>
                </c:pt>
                <c:pt idx="1259">
                  <c:v>9.8985000000000003</c:v>
                </c:pt>
                <c:pt idx="1260">
                  <c:v>9.8985000000000003</c:v>
                </c:pt>
                <c:pt idx="1261">
                  <c:v>9.8985000000000003</c:v>
                </c:pt>
                <c:pt idx="1262">
                  <c:v>9.8985000000000003</c:v>
                </c:pt>
                <c:pt idx="1263">
                  <c:v>9.8985000000000003</c:v>
                </c:pt>
                <c:pt idx="1264">
                  <c:v>9.8985000000000003</c:v>
                </c:pt>
                <c:pt idx="1265">
                  <c:v>9.8985000000000003</c:v>
                </c:pt>
                <c:pt idx="1266">
                  <c:v>9.8985000000000003</c:v>
                </c:pt>
                <c:pt idx="1267">
                  <c:v>9.8985000000000003</c:v>
                </c:pt>
                <c:pt idx="1268">
                  <c:v>9.8985000000000003</c:v>
                </c:pt>
                <c:pt idx="1269">
                  <c:v>9.8985000000000003</c:v>
                </c:pt>
                <c:pt idx="1270">
                  <c:v>9.8985000000000003</c:v>
                </c:pt>
                <c:pt idx="1271">
                  <c:v>9.8985000000000003</c:v>
                </c:pt>
                <c:pt idx="1272">
                  <c:v>9.8985000000000003</c:v>
                </c:pt>
                <c:pt idx="1273">
                  <c:v>9.8985000000000003</c:v>
                </c:pt>
                <c:pt idx="1274">
                  <c:v>9.8985000000000003</c:v>
                </c:pt>
                <c:pt idx="1275">
                  <c:v>9.8985000000000003</c:v>
                </c:pt>
                <c:pt idx="1276">
                  <c:v>9.8985000000000003</c:v>
                </c:pt>
                <c:pt idx="1277">
                  <c:v>9.8985000000000003</c:v>
                </c:pt>
                <c:pt idx="1278">
                  <c:v>9.8985000000000003</c:v>
                </c:pt>
                <c:pt idx="1279">
                  <c:v>9.8985000000000003</c:v>
                </c:pt>
                <c:pt idx="1280">
                  <c:v>9.8985000000000003</c:v>
                </c:pt>
                <c:pt idx="1281">
                  <c:v>9.8985000000000003</c:v>
                </c:pt>
                <c:pt idx="1282">
                  <c:v>9.8985000000000003</c:v>
                </c:pt>
                <c:pt idx="1283">
                  <c:v>9.8985000000000003</c:v>
                </c:pt>
                <c:pt idx="1284">
                  <c:v>9.8985000000000003</c:v>
                </c:pt>
                <c:pt idx="1285">
                  <c:v>9.8985000000000003</c:v>
                </c:pt>
                <c:pt idx="1286">
                  <c:v>9.8985000000000003</c:v>
                </c:pt>
                <c:pt idx="1287">
                  <c:v>9.8985000000000003</c:v>
                </c:pt>
                <c:pt idx="1288">
                  <c:v>9.8985000000000003</c:v>
                </c:pt>
                <c:pt idx="1289">
                  <c:v>9.8985000000000003</c:v>
                </c:pt>
                <c:pt idx="1290">
                  <c:v>9.8985000000000003</c:v>
                </c:pt>
                <c:pt idx="1291">
                  <c:v>9.8985000000000003</c:v>
                </c:pt>
                <c:pt idx="1292">
                  <c:v>9.8985000000000003</c:v>
                </c:pt>
                <c:pt idx="1293">
                  <c:v>9.8985000000000003</c:v>
                </c:pt>
                <c:pt idx="1294">
                  <c:v>9.8985000000000003</c:v>
                </c:pt>
                <c:pt idx="1295">
                  <c:v>9.8985000000000003</c:v>
                </c:pt>
                <c:pt idx="1296">
                  <c:v>9.8985000000000003</c:v>
                </c:pt>
                <c:pt idx="1297">
                  <c:v>9.8985000000000003</c:v>
                </c:pt>
                <c:pt idx="1298">
                  <c:v>9.8985000000000003</c:v>
                </c:pt>
                <c:pt idx="1299">
                  <c:v>9.8985000000000003</c:v>
                </c:pt>
                <c:pt idx="1300">
                  <c:v>9.8985000000000003</c:v>
                </c:pt>
                <c:pt idx="1301">
                  <c:v>9.8985000000000003</c:v>
                </c:pt>
                <c:pt idx="1302">
                  <c:v>9.8985000000000003</c:v>
                </c:pt>
                <c:pt idx="1303">
                  <c:v>9.8985000000000003</c:v>
                </c:pt>
                <c:pt idx="1304">
                  <c:v>9.8985000000000003</c:v>
                </c:pt>
                <c:pt idx="1305">
                  <c:v>9.8985000000000003</c:v>
                </c:pt>
                <c:pt idx="1306">
                  <c:v>9.8985000000000003</c:v>
                </c:pt>
                <c:pt idx="1307">
                  <c:v>9.8985000000000003</c:v>
                </c:pt>
                <c:pt idx="1308">
                  <c:v>9.8985000000000003</c:v>
                </c:pt>
                <c:pt idx="1309">
                  <c:v>9.8985000000000003</c:v>
                </c:pt>
                <c:pt idx="1310">
                  <c:v>9.8985000000000003</c:v>
                </c:pt>
                <c:pt idx="1311">
                  <c:v>9.8985000000000003</c:v>
                </c:pt>
                <c:pt idx="1312">
                  <c:v>9.8985000000000003</c:v>
                </c:pt>
                <c:pt idx="1313">
                  <c:v>9.8985000000000003</c:v>
                </c:pt>
                <c:pt idx="1314">
                  <c:v>9.8985000000000003</c:v>
                </c:pt>
                <c:pt idx="1315">
                  <c:v>9.8985000000000003</c:v>
                </c:pt>
                <c:pt idx="1316">
                  <c:v>9.8985000000000003</c:v>
                </c:pt>
                <c:pt idx="1317">
                  <c:v>9.8985000000000003</c:v>
                </c:pt>
                <c:pt idx="1318">
                  <c:v>9.8985000000000003</c:v>
                </c:pt>
                <c:pt idx="1319">
                  <c:v>9.8985000000000003</c:v>
                </c:pt>
                <c:pt idx="1320">
                  <c:v>9.8985000000000003</c:v>
                </c:pt>
                <c:pt idx="1321">
                  <c:v>9.8985000000000003</c:v>
                </c:pt>
                <c:pt idx="1322">
                  <c:v>9.8985000000000003</c:v>
                </c:pt>
                <c:pt idx="1323">
                  <c:v>9.8985000000000003</c:v>
                </c:pt>
                <c:pt idx="1324">
                  <c:v>9.8985000000000003</c:v>
                </c:pt>
                <c:pt idx="1325">
                  <c:v>9.8985000000000003</c:v>
                </c:pt>
                <c:pt idx="1326">
                  <c:v>9.8985000000000003</c:v>
                </c:pt>
                <c:pt idx="1327">
                  <c:v>9.8985000000000003</c:v>
                </c:pt>
                <c:pt idx="1328">
                  <c:v>9.8985000000000003</c:v>
                </c:pt>
                <c:pt idx="1329">
                  <c:v>9.8985000000000003</c:v>
                </c:pt>
                <c:pt idx="1330">
                  <c:v>9.8985000000000003</c:v>
                </c:pt>
                <c:pt idx="1331">
                  <c:v>9.8985000000000003</c:v>
                </c:pt>
                <c:pt idx="1332">
                  <c:v>9.8985000000000003</c:v>
                </c:pt>
                <c:pt idx="1333">
                  <c:v>9.8985000000000003</c:v>
                </c:pt>
                <c:pt idx="1334">
                  <c:v>9.8985000000000003</c:v>
                </c:pt>
                <c:pt idx="1335">
                  <c:v>9.8985000000000003</c:v>
                </c:pt>
                <c:pt idx="1336">
                  <c:v>9.8985000000000003</c:v>
                </c:pt>
                <c:pt idx="1337">
                  <c:v>9.8985000000000003</c:v>
                </c:pt>
                <c:pt idx="1338">
                  <c:v>9.8985000000000003</c:v>
                </c:pt>
                <c:pt idx="1339">
                  <c:v>9.8985000000000003</c:v>
                </c:pt>
                <c:pt idx="1340">
                  <c:v>9.8985000000000003</c:v>
                </c:pt>
                <c:pt idx="1341">
                  <c:v>9.8985000000000003</c:v>
                </c:pt>
                <c:pt idx="1342">
                  <c:v>9.8985000000000003</c:v>
                </c:pt>
                <c:pt idx="1343">
                  <c:v>9.8985000000000003</c:v>
                </c:pt>
                <c:pt idx="1344">
                  <c:v>9.8985000000000003</c:v>
                </c:pt>
                <c:pt idx="1345">
                  <c:v>9.8985000000000003</c:v>
                </c:pt>
                <c:pt idx="1346">
                  <c:v>9.8985000000000003</c:v>
                </c:pt>
                <c:pt idx="1347">
                  <c:v>9.8985000000000003</c:v>
                </c:pt>
                <c:pt idx="1348">
                  <c:v>9.8985000000000003</c:v>
                </c:pt>
                <c:pt idx="1349">
                  <c:v>9.8985000000000003</c:v>
                </c:pt>
                <c:pt idx="1350">
                  <c:v>9.8985000000000003</c:v>
                </c:pt>
                <c:pt idx="1351">
                  <c:v>9.8985000000000003</c:v>
                </c:pt>
                <c:pt idx="1352">
                  <c:v>9.8985000000000003</c:v>
                </c:pt>
                <c:pt idx="1353">
                  <c:v>9.8985000000000003</c:v>
                </c:pt>
                <c:pt idx="1354">
                  <c:v>9.8985000000000003</c:v>
                </c:pt>
                <c:pt idx="1355">
                  <c:v>9.8985000000000003</c:v>
                </c:pt>
                <c:pt idx="1356">
                  <c:v>9.8985000000000003</c:v>
                </c:pt>
                <c:pt idx="1357">
                  <c:v>9.8985000000000003</c:v>
                </c:pt>
                <c:pt idx="1358">
                  <c:v>9.8985000000000003</c:v>
                </c:pt>
                <c:pt idx="1359">
                  <c:v>9.8985000000000003</c:v>
                </c:pt>
                <c:pt idx="1360">
                  <c:v>9.8985000000000003</c:v>
                </c:pt>
                <c:pt idx="1361">
                  <c:v>9.8985000000000003</c:v>
                </c:pt>
                <c:pt idx="1362">
                  <c:v>9.8985000000000003</c:v>
                </c:pt>
                <c:pt idx="1363">
                  <c:v>9.8985000000000003</c:v>
                </c:pt>
                <c:pt idx="1364">
                  <c:v>9.8985000000000003</c:v>
                </c:pt>
                <c:pt idx="1365">
                  <c:v>9.8985000000000003</c:v>
                </c:pt>
                <c:pt idx="1366">
                  <c:v>9.8985000000000003</c:v>
                </c:pt>
                <c:pt idx="1367">
                  <c:v>9.8985000000000003</c:v>
                </c:pt>
                <c:pt idx="1368">
                  <c:v>9.8985000000000003</c:v>
                </c:pt>
                <c:pt idx="1369">
                  <c:v>9.8985000000000003</c:v>
                </c:pt>
                <c:pt idx="1370">
                  <c:v>9.8985000000000003</c:v>
                </c:pt>
                <c:pt idx="1371">
                  <c:v>9.8985000000000003</c:v>
                </c:pt>
                <c:pt idx="1372">
                  <c:v>9.8985000000000003</c:v>
                </c:pt>
                <c:pt idx="1373">
                  <c:v>9.8985000000000003</c:v>
                </c:pt>
                <c:pt idx="1374">
                  <c:v>9.8985000000000003</c:v>
                </c:pt>
                <c:pt idx="1375">
                  <c:v>9.8985000000000003</c:v>
                </c:pt>
                <c:pt idx="1376">
                  <c:v>9.8985000000000003</c:v>
                </c:pt>
                <c:pt idx="1377">
                  <c:v>9.8985000000000003</c:v>
                </c:pt>
                <c:pt idx="1378">
                  <c:v>9.8985000000000003</c:v>
                </c:pt>
                <c:pt idx="1379">
                  <c:v>9.8985000000000003</c:v>
                </c:pt>
                <c:pt idx="1380">
                  <c:v>9.8985000000000003</c:v>
                </c:pt>
                <c:pt idx="1381">
                  <c:v>9.8985000000000003</c:v>
                </c:pt>
                <c:pt idx="1382">
                  <c:v>9.8985000000000003</c:v>
                </c:pt>
                <c:pt idx="1383">
                  <c:v>9.8985000000000003</c:v>
                </c:pt>
                <c:pt idx="1384">
                  <c:v>9.8985000000000003</c:v>
                </c:pt>
                <c:pt idx="1385">
                  <c:v>9.8985000000000003</c:v>
                </c:pt>
                <c:pt idx="1386">
                  <c:v>9.8985000000000003</c:v>
                </c:pt>
                <c:pt idx="1387">
                  <c:v>9.8985000000000003</c:v>
                </c:pt>
                <c:pt idx="1388">
                  <c:v>9.8985000000000003</c:v>
                </c:pt>
                <c:pt idx="1389">
                  <c:v>9.8985000000000003</c:v>
                </c:pt>
                <c:pt idx="1390">
                  <c:v>9.8985000000000003</c:v>
                </c:pt>
                <c:pt idx="1391">
                  <c:v>9.8985000000000003</c:v>
                </c:pt>
                <c:pt idx="1392">
                  <c:v>9.8985000000000003</c:v>
                </c:pt>
                <c:pt idx="1393">
                  <c:v>9.8985000000000003</c:v>
                </c:pt>
                <c:pt idx="1394">
                  <c:v>9.8985000000000003</c:v>
                </c:pt>
                <c:pt idx="1395">
                  <c:v>9.8985000000000003</c:v>
                </c:pt>
                <c:pt idx="1396">
                  <c:v>9.8985000000000003</c:v>
                </c:pt>
                <c:pt idx="1397">
                  <c:v>9.8985000000000003</c:v>
                </c:pt>
                <c:pt idx="1398">
                  <c:v>9.8985000000000003</c:v>
                </c:pt>
                <c:pt idx="1399">
                  <c:v>9.8985000000000003</c:v>
                </c:pt>
                <c:pt idx="1400">
                  <c:v>9.8985000000000003</c:v>
                </c:pt>
                <c:pt idx="1401">
                  <c:v>9.8985000000000003</c:v>
                </c:pt>
                <c:pt idx="1402">
                  <c:v>9.8985000000000003</c:v>
                </c:pt>
                <c:pt idx="1403">
                  <c:v>9.8985000000000003</c:v>
                </c:pt>
                <c:pt idx="1404">
                  <c:v>9.8985000000000003</c:v>
                </c:pt>
                <c:pt idx="1405">
                  <c:v>9.8985000000000003</c:v>
                </c:pt>
                <c:pt idx="1406">
                  <c:v>9.8985000000000003</c:v>
                </c:pt>
                <c:pt idx="1407">
                  <c:v>9.8985000000000003</c:v>
                </c:pt>
                <c:pt idx="1408">
                  <c:v>9.8985000000000003</c:v>
                </c:pt>
                <c:pt idx="1409">
                  <c:v>9.8985000000000003</c:v>
                </c:pt>
                <c:pt idx="1410">
                  <c:v>9.8985000000000003</c:v>
                </c:pt>
                <c:pt idx="1411">
                  <c:v>9.8985000000000003</c:v>
                </c:pt>
                <c:pt idx="1412">
                  <c:v>9.8985000000000003</c:v>
                </c:pt>
                <c:pt idx="1413">
                  <c:v>9.8985000000000003</c:v>
                </c:pt>
                <c:pt idx="1414">
                  <c:v>9.8985000000000003</c:v>
                </c:pt>
                <c:pt idx="1415">
                  <c:v>9.8985000000000003</c:v>
                </c:pt>
                <c:pt idx="1416">
                  <c:v>9.8985000000000003</c:v>
                </c:pt>
                <c:pt idx="1417">
                  <c:v>9.8985000000000003</c:v>
                </c:pt>
                <c:pt idx="1418">
                  <c:v>9.8985000000000003</c:v>
                </c:pt>
                <c:pt idx="1419">
                  <c:v>9.8985000000000003</c:v>
                </c:pt>
                <c:pt idx="1420">
                  <c:v>9.8985000000000003</c:v>
                </c:pt>
                <c:pt idx="1421">
                  <c:v>9.8985000000000003</c:v>
                </c:pt>
                <c:pt idx="1422">
                  <c:v>9.8985000000000003</c:v>
                </c:pt>
                <c:pt idx="1423">
                  <c:v>9.8985000000000003</c:v>
                </c:pt>
                <c:pt idx="1424">
                  <c:v>9.8985000000000003</c:v>
                </c:pt>
                <c:pt idx="1425">
                  <c:v>9.8985000000000003</c:v>
                </c:pt>
                <c:pt idx="1426">
                  <c:v>9.8985000000000003</c:v>
                </c:pt>
                <c:pt idx="1427">
                  <c:v>9.8985000000000003</c:v>
                </c:pt>
                <c:pt idx="1428">
                  <c:v>9.8985000000000003</c:v>
                </c:pt>
                <c:pt idx="1429">
                  <c:v>9.8985000000000003</c:v>
                </c:pt>
                <c:pt idx="1430">
                  <c:v>9.8985000000000003</c:v>
                </c:pt>
                <c:pt idx="1431">
                  <c:v>9.8985000000000003</c:v>
                </c:pt>
                <c:pt idx="1432">
                  <c:v>9.8985000000000003</c:v>
                </c:pt>
                <c:pt idx="1433">
                  <c:v>9.8985000000000003</c:v>
                </c:pt>
                <c:pt idx="1434">
                  <c:v>9.8985000000000003</c:v>
                </c:pt>
                <c:pt idx="1435">
                  <c:v>9.8985000000000003</c:v>
                </c:pt>
                <c:pt idx="1436">
                  <c:v>9.8985000000000003</c:v>
                </c:pt>
                <c:pt idx="1437">
                  <c:v>9.8985000000000003</c:v>
                </c:pt>
                <c:pt idx="1438">
                  <c:v>9.8985000000000003</c:v>
                </c:pt>
                <c:pt idx="1439">
                  <c:v>9.8985000000000003</c:v>
                </c:pt>
                <c:pt idx="1440">
                  <c:v>9.8985000000000003</c:v>
                </c:pt>
                <c:pt idx="1441">
                  <c:v>9.8985000000000003</c:v>
                </c:pt>
                <c:pt idx="1442">
                  <c:v>9.8985000000000003</c:v>
                </c:pt>
                <c:pt idx="1443">
                  <c:v>9.8985000000000003</c:v>
                </c:pt>
                <c:pt idx="1444">
                  <c:v>9.8985000000000003</c:v>
                </c:pt>
                <c:pt idx="1445">
                  <c:v>9.8985000000000003</c:v>
                </c:pt>
                <c:pt idx="1446">
                  <c:v>9.8985000000000003</c:v>
                </c:pt>
                <c:pt idx="1447">
                  <c:v>9.8985000000000003</c:v>
                </c:pt>
                <c:pt idx="1448">
                  <c:v>9.8985000000000003</c:v>
                </c:pt>
                <c:pt idx="1449">
                  <c:v>9.8985000000000003</c:v>
                </c:pt>
                <c:pt idx="1450">
                  <c:v>9.8985000000000003</c:v>
                </c:pt>
                <c:pt idx="1451">
                  <c:v>9.8985000000000003</c:v>
                </c:pt>
                <c:pt idx="1452">
                  <c:v>9.8985000000000003</c:v>
                </c:pt>
                <c:pt idx="1453">
                  <c:v>9.8985000000000003</c:v>
                </c:pt>
                <c:pt idx="1454">
                  <c:v>9.8985000000000003</c:v>
                </c:pt>
                <c:pt idx="1455">
                  <c:v>9.8985000000000003</c:v>
                </c:pt>
                <c:pt idx="1456">
                  <c:v>9.8985000000000003</c:v>
                </c:pt>
                <c:pt idx="1457">
                  <c:v>9.8985000000000003</c:v>
                </c:pt>
                <c:pt idx="1458">
                  <c:v>9.8985000000000003</c:v>
                </c:pt>
                <c:pt idx="1459">
                  <c:v>9.8985000000000003</c:v>
                </c:pt>
                <c:pt idx="1460">
                  <c:v>9.8985000000000003</c:v>
                </c:pt>
                <c:pt idx="1461">
                  <c:v>9.8985000000000003</c:v>
                </c:pt>
                <c:pt idx="1462">
                  <c:v>9.8985000000000003</c:v>
                </c:pt>
                <c:pt idx="1463">
                  <c:v>9.8985000000000003</c:v>
                </c:pt>
                <c:pt idx="1464">
                  <c:v>9.8985000000000003</c:v>
                </c:pt>
                <c:pt idx="1465">
                  <c:v>9.8985000000000003</c:v>
                </c:pt>
                <c:pt idx="1466">
                  <c:v>9.8985000000000003</c:v>
                </c:pt>
                <c:pt idx="1467">
                  <c:v>9.8985000000000003</c:v>
                </c:pt>
                <c:pt idx="1468">
                  <c:v>9.8985000000000003</c:v>
                </c:pt>
                <c:pt idx="1469">
                  <c:v>9.8985000000000003</c:v>
                </c:pt>
                <c:pt idx="1470">
                  <c:v>9.8985000000000003</c:v>
                </c:pt>
                <c:pt idx="1471">
                  <c:v>9.8985000000000003</c:v>
                </c:pt>
                <c:pt idx="1472">
                  <c:v>9.8985000000000003</c:v>
                </c:pt>
                <c:pt idx="1473">
                  <c:v>9.8985000000000003</c:v>
                </c:pt>
                <c:pt idx="1474">
                  <c:v>9.8985000000000003</c:v>
                </c:pt>
                <c:pt idx="1475">
                  <c:v>9.8985000000000003</c:v>
                </c:pt>
                <c:pt idx="1476">
                  <c:v>9.8985000000000003</c:v>
                </c:pt>
                <c:pt idx="1477">
                  <c:v>9.8985000000000003</c:v>
                </c:pt>
                <c:pt idx="1478">
                  <c:v>9.8985000000000003</c:v>
                </c:pt>
                <c:pt idx="1479">
                  <c:v>9.8985000000000003</c:v>
                </c:pt>
                <c:pt idx="1480">
                  <c:v>9.8985000000000003</c:v>
                </c:pt>
                <c:pt idx="1481">
                  <c:v>9.8985000000000003</c:v>
                </c:pt>
                <c:pt idx="1482">
                  <c:v>9.8985000000000003</c:v>
                </c:pt>
                <c:pt idx="1483">
                  <c:v>9.8985000000000003</c:v>
                </c:pt>
                <c:pt idx="1484">
                  <c:v>9.8985000000000003</c:v>
                </c:pt>
                <c:pt idx="1485">
                  <c:v>9.8985000000000003</c:v>
                </c:pt>
                <c:pt idx="1486">
                  <c:v>9.8985000000000003</c:v>
                </c:pt>
                <c:pt idx="1487">
                  <c:v>9.8985000000000003</c:v>
                </c:pt>
                <c:pt idx="1488">
                  <c:v>9.8985000000000003</c:v>
                </c:pt>
                <c:pt idx="1489">
                  <c:v>9.8985000000000003</c:v>
                </c:pt>
                <c:pt idx="1490">
                  <c:v>9.8985000000000003</c:v>
                </c:pt>
                <c:pt idx="1491">
                  <c:v>9.8985000000000003</c:v>
                </c:pt>
                <c:pt idx="1492">
                  <c:v>9.8985000000000003</c:v>
                </c:pt>
                <c:pt idx="1493">
                  <c:v>9.8985000000000003</c:v>
                </c:pt>
                <c:pt idx="1494">
                  <c:v>9.8985000000000003</c:v>
                </c:pt>
                <c:pt idx="1495">
                  <c:v>9.8985000000000003</c:v>
                </c:pt>
                <c:pt idx="1496">
                  <c:v>9.8985000000000003</c:v>
                </c:pt>
                <c:pt idx="1497">
                  <c:v>9.8985000000000003</c:v>
                </c:pt>
                <c:pt idx="1498">
                  <c:v>9.8985000000000003</c:v>
                </c:pt>
                <c:pt idx="1499">
                  <c:v>9.8985000000000003</c:v>
                </c:pt>
                <c:pt idx="1500">
                  <c:v>9.8985000000000003</c:v>
                </c:pt>
                <c:pt idx="1501">
                  <c:v>9.8985000000000003</c:v>
                </c:pt>
                <c:pt idx="1502">
                  <c:v>9.8985000000000003</c:v>
                </c:pt>
                <c:pt idx="1503">
                  <c:v>9.8985000000000003</c:v>
                </c:pt>
                <c:pt idx="1504">
                  <c:v>9.8985000000000003</c:v>
                </c:pt>
                <c:pt idx="1505">
                  <c:v>9.8985000000000003</c:v>
                </c:pt>
                <c:pt idx="1506">
                  <c:v>9.8985000000000003</c:v>
                </c:pt>
                <c:pt idx="1507">
                  <c:v>9.8985000000000003</c:v>
                </c:pt>
                <c:pt idx="1508">
                  <c:v>9.8985000000000003</c:v>
                </c:pt>
                <c:pt idx="1509">
                  <c:v>9.8985000000000003</c:v>
                </c:pt>
                <c:pt idx="1510">
                  <c:v>9.8985000000000003</c:v>
                </c:pt>
                <c:pt idx="1511">
                  <c:v>9.8985000000000003</c:v>
                </c:pt>
                <c:pt idx="1512">
                  <c:v>9.8985000000000003</c:v>
                </c:pt>
                <c:pt idx="1513">
                  <c:v>9.8985000000000003</c:v>
                </c:pt>
                <c:pt idx="1514">
                  <c:v>9.8985000000000003</c:v>
                </c:pt>
                <c:pt idx="1515">
                  <c:v>9.8985000000000003</c:v>
                </c:pt>
                <c:pt idx="1516">
                  <c:v>9.8985000000000003</c:v>
                </c:pt>
                <c:pt idx="1517">
                  <c:v>9.8985000000000003</c:v>
                </c:pt>
                <c:pt idx="1518">
                  <c:v>9.8985000000000003</c:v>
                </c:pt>
                <c:pt idx="1519">
                  <c:v>9.8985000000000003</c:v>
                </c:pt>
                <c:pt idx="1520">
                  <c:v>9.8985000000000003</c:v>
                </c:pt>
                <c:pt idx="1521">
                  <c:v>9.8985000000000003</c:v>
                </c:pt>
                <c:pt idx="1522">
                  <c:v>9.8985000000000003</c:v>
                </c:pt>
                <c:pt idx="1523">
                  <c:v>9.8985000000000003</c:v>
                </c:pt>
                <c:pt idx="1524">
                  <c:v>9.8985000000000003</c:v>
                </c:pt>
                <c:pt idx="1525">
                  <c:v>9.8985000000000003</c:v>
                </c:pt>
                <c:pt idx="1526">
                  <c:v>9.8985000000000003</c:v>
                </c:pt>
                <c:pt idx="1527">
                  <c:v>9.8985000000000003</c:v>
                </c:pt>
                <c:pt idx="1528">
                  <c:v>9.8985000000000003</c:v>
                </c:pt>
                <c:pt idx="1529">
                  <c:v>9.8985000000000003</c:v>
                </c:pt>
                <c:pt idx="1530">
                  <c:v>9.8985000000000003</c:v>
                </c:pt>
                <c:pt idx="1531">
                  <c:v>9.8985000000000003</c:v>
                </c:pt>
                <c:pt idx="1532">
                  <c:v>9.8985000000000003</c:v>
                </c:pt>
                <c:pt idx="1533">
                  <c:v>9.8985000000000003</c:v>
                </c:pt>
                <c:pt idx="1534">
                  <c:v>9.8985000000000003</c:v>
                </c:pt>
                <c:pt idx="1535">
                  <c:v>9.8985000000000003</c:v>
                </c:pt>
                <c:pt idx="1536">
                  <c:v>9.8985000000000003</c:v>
                </c:pt>
                <c:pt idx="1537">
                  <c:v>9.8985000000000003</c:v>
                </c:pt>
                <c:pt idx="1538">
                  <c:v>9.8985000000000003</c:v>
                </c:pt>
                <c:pt idx="1539">
                  <c:v>9.8985000000000003</c:v>
                </c:pt>
                <c:pt idx="1540">
                  <c:v>9.8985000000000003</c:v>
                </c:pt>
                <c:pt idx="1541">
                  <c:v>9.8985000000000003</c:v>
                </c:pt>
                <c:pt idx="1542">
                  <c:v>9.8985000000000003</c:v>
                </c:pt>
                <c:pt idx="1543">
                  <c:v>9.8985000000000003</c:v>
                </c:pt>
                <c:pt idx="1544">
                  <c:v>9.8985000000000003</c:v>
                </c:pt>
                <c:pt idx="1545">
                  <c:v>9.8985000000000003</c:v>
                </c:pt>
                <c:pt idx="1546">
                  <c:v>9.8985000000000003</c:v>
                </c:pt>
                <c:pt idx="1547">
                  <c:v>9.8985000000000003</c:v>
                </c:pt>
                <c:pt idx="1548">
                  <c:v>9.8985000000000003</c:v>
                </c:pt>
                <c:pt idx="1549">
                  <c:v>9.8985000000000003</c:v>
                </c:pt>
                <c:pt idx="1550">
                  <c:v>9.8985000000000003</c:v>
                </c:pt>
                <c:pt idx="1551">
                  <c:v>9.8985000000000003</c:v>
                </c:pt>
                <c:pt idx="1552">
                  <c:v>9.8985000000000003</c:v>
                </c:pt>
                <c:pt idx="1553">
                  <c:v>9.8985000000000003</c:v>
                </c:pt>
                <c:pt idx="1554">
                  <c:v>9.8985000000000003</c:v>
                </c:pt>
                <c:pt idx="1555">
                  <c:v>9.8985000000000003</c:v>
                </c:pt>
                <c:pt idx="1556">
                  <c:v>9.8985000000000003</c:v>
                </c:pt>
                <c:pt idx="1557">
                  <c:v>9.8985000000000003</c:v>
                </c:pt>
                <c:pt idx="1558">
                  <c:v>9.8985000000000003</c:v>
                </c:pt>
                <c:pt idx="1559">
                  <c:v>9.8985000000000003</c:v>
                </c:pt>
                <c:pt idx="1560">
                  <c:v>9.8985000000000003</c:v>
                </c:pt>
                <c:pt idx="1561">
                  <c:v>9.8985000000000003</c:v>
                </c:pt>
                <c:pt idx="1562">
                  <c:v>9.8985000000000003</c:v>
                </c:pt>
                <c:pt idx="1563">
                  <c:v>9.8985000000000003</c:v>
                </c:pt>
                <c:pt idx="1564">
                  <c:v>9.8985000000000003</c:v>
                </c:pt>
                <c:pt idx="1565">
                  <c:v>9.8985000000000003</c:v>
                </c:pt>
                <c:pt idx="1566">
                  <c:v>9.8985000000000003</c:v>
                </c:pt>
                <c:pt idx="1567">
                  <c:v>9.8985000000000003</c:v>
                </c:pt>
                <c:pt idx="1568">
                  <c:v>9.8985000000000003</c:v>
                </c:pt>
                <c:pt idx="1569">
                  <c:v>9.8985000000000003</c:v>
                </c:pt>
                <c:pt idx="1570">
                  <c:v>9.8985000000000003</c:v>
                </c:pt>
                <c:pt idx="1571">
                  <c:v>9.8985000000000003</c:v>
                </c:pt>
                <c:pt idx="1572">
                  <c:v>9.8985000000000003</c:v>
                </c:pt>
                <c:pt idx="1573">
                  <c:v>9.8985000000000003</c:v>
                </c:pt>
                <c:pt idx="1574">
                  <c:v>9.8985000000000003</c:v>
                </c:pt>
                <c:pt idx="1575">
                  <c:v>9.8985000000000003</c:v>
                </c:pt>
                <c:pt idx="1576">
                  <c:v>9.8985000000000003</c:v>
                </c:pt>
                <c:pt idx="1577">
                  <c:v>9.8985000000000003</c:v>
                </c:pt>
                <c:pt idx="1578">
                  <c:v>9.8985000000000003</c:v>
                </c:pt>
                <c:pt idx="1579">
                  <c:v>9.8985000000000003</c:v>
                </c:pt>
                <c:pt idx="1580">
                  <c:v>9.8985000000000003</c:v>
                </c:pt>
                <c:pt idx="1581">
                  <c:v>9.8985000000000003</c:v>
                </c:pt>
                <c:pt idx="1582">
                  <c:v>9.8985000000000003</c:v>
                </c:pt>
                <c:pt idx="1583">
                  <c:v>9.8985000000000003</c:v>
                </c:pt>
                <c:pt idx="1584">
                  <c:v>9.8985000000000003</c:v>
                </c:pt>
                <c:pt idx="1585">
                  <c:v>9.8985000000000003</c:v>
                </c:pt>
                <c:pt idx="1586">
                  <c:v>9.8985000000000003</c:v>
                </c:pt>
                <c:pt idx="1587">
                  <c:v>9.8985000000000003</c:v>
                </c:pt>
                <c:pt idx="1588">
                  <c:v>9.8985000000000003</c:v>
                </c:pt>
                <c:pt idx="1589">
                  <c:v>9.8985000000000003</c:v>
                </c:pt>
                <c:pt idx="1590">
                  <c:v>9.8985000000000003</c:v>
                </c:pt>
                <c:pt idx="1591">
                  <c:v>9.8985000000000003</c:v>
                </c:pt>
                <c:pt idx="1592">
                  <c:v>9.8985000000000003</c:v>
                </c:pt>
                <c:pt idx="1593">
                  <c:v>9.8985000000000003</c:v>
                </c:pt>
                <c:pt idx="1594">
                  <c:v>9.8985000000000003</c:v>
                </c:pt>
                <c:pt idx="1595">
                  <c:v>9.8985000000000003</c:v>
                </c:pt>
                <c:pt idx="1596">
                  <c:v>9.8985000000000003</c:v>
                </c:pt>
                <c:pt idx="1597">
                  <c:v>9.8985000000000003</c:v>
                </c:pt>
                <c:pt idx="1598">
                  <c:v>9.8985000000000003</c:v>
                </c:pt>
                <c:pt idx="1599">
                  <c:v>9.8985000000000003</c:v>
                </c:pt>
                <c:pt idx="1600">
                  <c:v>9.8985000000000003</c:v>
                </c:pt>
                <c:pt idx="1601">
                  <c:v>9.8985000000000003</c:v>
                </c:pt>
                <c:pt idx="1602">
                  <c:v>9.8985000000000003</c:v>
                </c:pt>
                <c:pt idx="1603">
                  <c:v>9.8985000000000003</c:v>
                </c:pt>
                <c:pt idx="1604">
                  <c:v>9.8985000000000003</c:v>
                </c:pt>
                <c:pt idx="1605">
                  <c:v>9.8985000000000003</c:v>
                </c:pt>
                <c:pt idx="1606">
                  <c:v>9.8985000000000003</c:v>
                </c:pt>
                <c:pt idx="1607">
                  <c:v>9.8985000000000003</c:v>
                </c:pt>
                <c:pt idx="1608">
                  <c:v>9.8985000000000003</c:v>
                </c:pt>
                <c:pt idx="1609">
                  <c:v>9.8985000000000003</c:v>
                </c:pt>
                <c:pt idx="1610">
                  <c:v>9.8985000000000003</c:v>
                </c:pt>
                <c:pt idx="1611">
                  <c:v>9.8985000000000003</c:v>
                </c:pt>
                <c:pt idx="1612">
                  <c:v>9.8985000000000003</c:v>
                </c:pt>
                <c:pt idx="1613">
                  <c:v>9.8985000000000003</c:v>
                </c:pt>
                <c:pt idx="1614">
                  <c:v>9.8985000000000003</c:v>
                </c:pt>
                <c:pt idx="1615">
                  <c:v>9.8985000000000003</c:v>
                </c:pt>
                <c:pt idx="1616">
                  <c:v>9.8985000000000003</c:v>
                </c:pt>
                <c:pt idx="1617">
                  <c:v>9.8985000000000003</c:v>
                </c:pt>
                <c:pt idx="1618">
                  <c:v>9.8985000000000003</c:v>
                </c:pt>
                <c:pt idx="1619">
                  <c:v>9.8985000000000003</c:v>
                </c:pt>
                <c:pt idx="1620">
                  <c:v>9.8985000000000003</c:v>
                </c:pt>
                <c:pt idx="1621">
                  <c:v>9.8985000000000003</c:v>
                </c:pt>
                <c:pt idx="1622">
                  <c:v>9.8985000000000003</c:v>
                </c:pt>
                <c:pt idx="1623">
                  <c:v>9.8985000000000003</c:v>
                </c:pt>
                <c:pt idx="1624">
                  <c:v>9.8985000000000003</c:v>
                </c:pt>
                <c:pt idx="1625">
                  <c:v>9.8985000000000003</c:v>
                </c:pt>
                <c:pt idx="1626">
                  <c:v>9.8985000000000003</c:v>
                </c:pt>
                <c:pt idx="1627">
                  <c:v>9.8985000000000003</c:v>
                </c:pt>
                <c:pt idx="1628">
                  <c:v>9.8985000000000003</c:v>
                </c:pt>
                <c:pt idx="1629">
                  <c:v>9.8985000000000003</c:v>
                </c:pt>
                <c:pt idx="1630">
                  <c:v>9.8985000000000003</c:v>
                </c:pt>
                <c:pt idx="1631">
                  <c:v>9.8985000000000003</c:v>
                </c:pt>
                <c:pt idx="1632">
                  <c:v>9.8985000000000003</c:v>
                </c:pt>
                <c:pt idx="1633">
                  <c:v>9.8985000000000003</c:v>
                </c:pt>
                <c:pt idx="1634">
                  <c:v>9.8985000000000003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2486656"/>
        <c:axId val="567468032"/>
      </c:lineChart>
      <c:dateAx>
        <c:axId val="612486656"/>
        <c:scaling>
          <c:orientation val="minMax"/>
          <c:min val="40295"/>
        </c:scaling>
        <c:delete val="0"/>
        <c:axPos val="b"/>
        <c:numFmt formatCode="[$-409]mmm\-yy;@" sourceLinked="0"/>
        <c:majorTickMark val="out"/>
        <c:minorTickMark val="none"/>
        <c:tickLblPos val="nextTo"/>
        <c:txPr>
          <a:bodyPr rot="-1200000"/>
          <a:lstStyle/>
          <a:p>
            <a:pPr>
              <a:defRPr sz="1200" b="1"/>
            </a:pPr>
            <a:endParaRPr lang="en-US"/>
          </a:p>
        </c:txPr>
        <c:crossAx val="567468032"/>
        <c:crosses val="autoZero"/>
        <c:auto val="1"/>
        <c:lblOffset val="100"/>
        <c:baseTimeUnit val="days"/>
      </c:dateAx>
      <c:valAx>
        <c:axId val="567468032"/>
        <c:scaling>
          <c:orientation val="minMax"/>
          <c:max val="25"/>
          <c:min val="5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124866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1.9246190858059301E-2"/>
          <c:w val="0.98516171365675997"/>
          <c:h val="0.113939975626543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940E8-A04C-D64D-BAEC-152917F1EE0E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1E906-DA05-E544-A542-430F419C87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305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BAA7F-6500-404E-A26D-A6F7E31CE7AF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E5586-D38D-41FC-A138-802CCB22F0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74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sz="quarter" idx="15" hasCustomPrompt="1"/>
          </p:nvPr>
        </p:nvSpPr>
        <p:spPr>
          <a:xfrm>
            <a:off x="0" y="1047750"/>
            <a:ext cx="9144000" cy="3962400"/>
          </a:xfrm>
          <a:prstGeom prst="rect">
            <a:avLst/>
          </a:prstGeom>
        </p:spPr>
        <p:txBody>
          <a:bodyPr vert="horz" lIns="274320"/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latin typeface="Proxima Nova Rg" pitchFamily="50" charset="0"/>
              </a:defRPr>
            </a:lvl1pPr>
            <a:lvl2pPr marL="457200" indent="0">
              <a:buNone/>
              <a:defRPr>
                <a:latin typeface="Proxima Nova Rg" pitchFamily="50" charset="0"/>
              </a:defRPr>
            </a:lvl2pPr>
            <a:lvl3pPr marL="914400" indent="0">
              <a:buNone/>
              <a:defRPr>
                <a:latin typeface="Proxima Nova Rg" pitchFamily="50" charset="0"/>
              </a:defRPr>
            </a:lvl3pPr>
            <a:lvl4pPr marL="1371600" indent="0">
              <a:buNone/>
              <a:defRPr>
                <a:latin typeface="Proxima Nova Rg" pitchFamily="50" charset="0"/>
              </a:defRPr>
            </a:lvl4pPr>
            <a:lvl5pPr marL="1828800" indent="0">
              <a:buNone/>
              <a:defRPr>
                <a:latin typeface="Proxima Nova Rg" pitchFamily="50" charset="0"/>
              </a:defRPr>
            </a:lvl5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Heavy"/>
              </a:rPr>
              <a:t>DISCLAIMER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Risk Management is a registered investment advisor, registered with the State of Connecticut. 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Risk Management is not a broker dealer and does not make investment recommendations. This research does not constitute an offer to sell, or a solicitation of an offer to buy any security. This research is presented without regard to individual investment preferences or risk parameters; it is general information and does not constitute specific investment advice.  This presentation is based on information from sources believed to be reliable.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Risk Management is not responsible for errors, inaccuracies or omissions of information.  The opinions and conclusions contained in this report are those of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Risk Management, and are intended solely for the use of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Risk Management’s clients and subscribers.  In reaching these opinions and conclusions,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Risk Management and its employees have relied upon research conducted by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Risk Management’s employees, which is based upon sources considered credible and reliable within the industry. 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Risk Management is not responsible for the validity or authenticity of the information upon which it has relied. 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roxima Nova Rg" pitchFamily="50" charset="0"/>
              <a:ea typeface="+mn-ea"/>
              <a:cs typeface="Avenir Book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roxima Nova Rg" pitchFamily="50" charset="0"/>
              <a:ea typeface="+mn-ea"/>
              <a:cs typeface="Avenir Book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Heavy"/>
              </a:rPr>
              <a:t>TERMS OF USE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This report is intended solely for the use of its recipient.  Re-distribution or republication of this report and its contents are prohibited.  For more detail please refer to the appropriate sections of the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Hedgeye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 Services Agreement and the Terms of Use at </a:t>
            </a:r>
            <a:r>
              <a:rPr kumimoji="0" lang="en-US" sz="13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roxima Nova Rg" pitchFamily="50" charset="0"/>
                <a:ea typeface="+mn-ea"/>
                <a:cs typeface="Avenir Book"/>
              </a:rPr>
              <a:t>www.hedgeye.com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roxima Nova Rg" pitchFamily="50" charset="0"/>
              <a:ea typeface="+mn-ea"/>
              <a:cs typeface="Avenir Book"/>
            </a:endParaRPr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>
                <a:latin typeface="Proxima Nova Bl" pitchFamily="50" charset="0"/>
              </a:defRPr>
            </a:lvl1pPr>
          </a:lstStyle>
          <a:p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641350"/>
            <a:ext cx="9144000" cy="406400"/>
          </a:xfrm>
          <a:prstGeom prst="rect">
            <a:avLst/>
          </a:prstGeom>
        </p:spPr>
        <p:txBody>
          <a:bodyPr vert="horz" lIns="27432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SUBHEADING OR CHART TITLE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086600" y="639763"/>
            <a:ext cx="2057400" cy="4371975"/>
          </a:xfrm>
          <a:prstGeom prst="rect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7"/>
          <p:cNvSpPr>
            <a:spLocks noGrp="1"/>
          </p:cNvSpPr>
          <p:nvPr>
            <p:ph sz="quarter" idx="15"/>
          </p:nvPr>
        </p:nvSpPr>
        <p:spPr>
          <a:xfrm>
            <a:off x="0" y="1200150"/>
            <a:ext cx="3505200" cy="1828800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b="0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7315200" y="1054100"/>
            <a:ext cx="1600200" cy="3733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18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9"/>
          </p:nvPr>
        </p:nvSpPr>
        <p:spPr>
          <a:xfrm>
            <a:off x="3505200" y="1200150"/>
            <a:ext cx="3505200" cy="1828800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20"/>
          </p:nvPr>
        </p:nvSpPr>
        <p:spPr>
          <a:xfrm>
            <a:off x="0" y="3028950"/>
            <a:ext cx="3505200" cy="1982788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21"/>
          </p:nvPr>
        </p:nvSpPr>
        <p:spPr>
          <a:xfrm>
            <a:off x="3505200" y="3028950"/>
            <a:ext cx="3505200" cy="1992312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0" y="641350"/>
            <a:ext cx="9144000" cy="406400"/>
          </a:xfrm>
          <a:prstGeom prst="rect">
            <a:avLst/>
          </a:prstGeom>
        </p:spPr>
        <p:txBody>
          <a:bodyPr vert="horz" lIns="27432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Lt" pitchFamily="50" charset="0"/>
                <a:cs typeface="Proxima Nova Lt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3613467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086600" y="639763"/>
            <a:ext cx="2057400" cy="4371975"/>
          </a:xfrm>
          <a:prstGeom prst="rect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b="0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7315200" y="1054100"/>
            <a:ext cx="1600200" cy="3733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18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20"/>
          </p:nvPr>
        </p:nvSpPr>
        <p:spPr>
          <a:xfrm>
            <a:off x="0" y="1052623"/>
            <a:ext cx="7086600" cy="3959115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0" y="641350"/>
            <a:ext cx="9144000" cy="406400"/>
          </a:xfrm>
          <a:prstGeom prst="rect">
            <a:avLst/>
          </a:prstGeom>
        </p:spPr>
        <p:txBody>
          <a:bodyPr vert="horz" lIns="27432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Lt" pitchFamily="50" charset="0"/>
                <a:cs typeface="Proxima Nova Lt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382924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086600" y="639763"/>
            <a:ext cx="2057400" cy="4371975"/>
          </a:xfrm>
          <a:prstGeom prst="rect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b="0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7315200" y="1054100"/>
            <a:ext cx="1600200" cy="3733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18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20"/>
          </p:nvPr>
        </p:nvSpPr>
        <p:spPr>
          <a:xfrm>
            <a:off x="0" y="639763"/>
            <a:ext cx="7086600" cy="4371975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155404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095750"/>
            <a:ext cx="9144000" cy="908050"/>
          </a:xfrm>
          <a:prstGeom prst="rect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Proxima Nova Rg" pitchFamily="50" charset="0"/>
            </a:endParaRPr>
          </a:p>
        </p:txBody>
      </p:sp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b="0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0" y="4127500"/>
            <a:ext cx="9144000" cy="327660"/>
          </a:xfrm>
          <a:prstGeom prst="rect">
            <a:avLst/>
          </a:prstGeom>
        </p:spPr>
        <p:txBody>
          <a:bodyPr vert="horz" lIns="274320" anchor="ctr"/>
          <a:lstStyle>
            <a:lvl1pPr marL="0" indent="0">
              <a:spcBef>
                <a:spcPts val="0"/>
              </a:spcBef>
              <a:buNone/>
              <a:defRPr sz="1800" b="1" i="0" cap="all">
                <a:latin typeface="Proxima Nova Bl" pitchFamily="50" charset="0"/>
                <a:cs typeface="Proxima Nova Bl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0" y="4457700"/>
            <a:ext cx="9144000" cy="543560"/>
          </a:xfrm>
          <a:prstGeom prst="rect">
            <a:avLst/>
          </a:prstGeom>
        </p:spPr>
        <p:txBody>
          <a:bodyPr vert="horz" lIns="27432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5"/>
          </p:nvPr>
        </p:nvSpPr>
        <p:spPr>
          <a:xfrm>
            <a:off x="0" y="742950"/>
            <a:ext cx="4495800" cy="3276600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9"/>
          </p:nvPr>
        </p:nvSpPr>
        <p:spPr>
          <a:xfrm>
            <a:off x="4648200" y="742950"/>
            <a:ext cx="4495800" cy="3276600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3619385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i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095750"/>
            <a:ext cx="9144000" cy="908050"/>
          </a:xfrm>
          <a:prstGeom prst="rect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Proxima Nova Rg" pitchFamily="50" charset="0"/>
            </a:endParaRPr>
          </a:p>
        </p:txBody>
      </p:sp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b="0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0" y="4127500"/>
            <a:ext cx="9144000" cy="327660"/>
          </a:xfrm>
          <a:prstGeom prst="rect">
            <a:avLst/>
          </a:prstGeom>
        </p:spPr>
        <p:txBody>
          <a:bodyPr vert="horz" lIns="274320" anchor="ctr"/>
          <a:lstStyle>
            <a:lvl1pPr marL="0" indent="0">
              <a:spcBef>
                <a:spcPts val="0"/>
              </a:spcBef>
              <a:buNone/>
              <a:defRPr sz="1800" b="1" i="0" cap="all">
                <a:latin typeface="Proxima Nova Bl" pitchFamily="50" charset="0"/>
                <a:cs typeface="Proxima Nova Bl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0" y="4457700"/>
            <a:ext cx="9144000" cy="543560"/>
          </a:xfrm>
          <a:prstGeom prst="rect">
            <a:avLst/>
          </a:prstGeom>
        </p:spPr>
        <p:txBody>
          <a:bodyPr vert="horz" lIns="27432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5"/>
          </p:nvPr>
        </p:nvSpPr>
        <p:spPr>
          <a:xfrm>
            <a:off x="0" y="742950"/>
            <a:ext cx="9144000" cy="3276600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615755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b="0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0" y="641350"/>
            <a:ext cx="9144000" cy="406400"/>
          </a:xfrm>
          <a:prstGeom prst="rect">
            <a:avLst/>
          </a:prstGeom>
        </p:spPr>
        <p:txBody>
          <a:bodyPr vert="horz" lIns="27432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Lt" pitchFamily="50" charset="0"/>
                <a:cs typeface="Proxima Nova Lt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0" y="1047750"/>
            <a:ext cx="9144000" cy="3962400"/>
          </a:xfrm>
          <a:prstGeom prst="rect">
            <a:avLst/>
          </a:prstGeom>
        </p:spPr>
        <p:txBody>
          <a:bodyPr vert="horz" lIns="274320"/>
          <a:lstStyle>
            <a:lvl1pPr marL="0" indent="0">
              <a:buNone/>
              <a:defRPr sz="1400">
                <a:latin typeface="Proxima Nova Rg" pitchFamily="50" charset="0"/>
              </a:defRPr>
            </a:lvl1pPr>
            <a:lvl2pPr marL="457200" indent="0">
              <a:buNone/>
              <a:defRPr sz="1400">
                <a:latin typeface="Proxima Nova Rg" pitchFamily="50" charset="0"/>
              </a:defRPr>
            </a:lvl2pPr>
            <a:lvl3pPr marL="914400" indent="0">
              <a:buNone/>
              <a:defRPr sz="1400">
                <a:latin typeface="Proxima Nova Rg" pitchFamily="50" charset="0"/>
              </a:defRPr>
            </a:lvl3pPr>
            <a:lvl4pPr marL="1371600" indent="0">
              <a:buNone/>
              <a:defRPr sz="1400">
                <a:latin typeface="Proxima Nova Rg" pitchFamily="50" charset="0"/>
              </a:defRPr>
            </a:lvl4pPr>
            <a:lvl5pPr marL="1828800" indent="0">
              <a:buNone/>
              <a:defRPr sz="1400">
                <a:latin typeface="Proxima Nova Rg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792563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>
                <a:latin typeface="Proxima Nova Th" pitchFamily="50" charset="0"/>
              </a:defRPr>
            </a:lvl1pPr>
          </a:lstStyle>
          <a:p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1219200" y="902305"/>
            <a:ext cx="7620000" cy="406400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Point one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304800" y="972205"/>
            <a:ext cx="646309" cy="646309"/>
          </a:xfrm>
          <a:prstGeom prst="ellipse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Proxima Nova Bl" pitchFamily="50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15716" y="2317979"/>
            <a:ext cx="646309" cy="646309"/>
          </a:xfrm>
          <a:prstGeom prst="ellipse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Proxima Nova Bl" pitchFamily="50" charset="0"/>
            </a:endParaRPr>
          </a:p>
        </p:txBody>
      </p:sp>
      <p:sp>
        <p:nvSpPr>
          <p:cNvPr id="16" name="Oval 15"/>
          <p:cNvSpPr/>
          <p:nvPr userDrawn="1"/>
        </p:nvSpPr>
        <p:spPr>
          <a:xfrm>
            <a:off x="304800" y="3678041"/>
            <a:ext cx="646309" cy="646309"/>
          </a:xfrm>
          <a:prstGeom prst="ellipse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Proxima Nova Bl" pitchFamily="50" charset="0"/>
            </a:endParaRPr>
          </a:p>
        </p:txBody>
      </p:sp>
      <p:sp>
        <p:nvSpPr>
          <p:cNvPr id="20" name="Content Placeholder 7"/>
          <p:cNvSpPr>
            <a:spLocks noGrp="1"/>
          </p:cNvSpPr>
          <p:nvPr userDrawn="1">
            <p:ph sz="quarter" idx="15" hasCustomPrompt="1"/>
          </p:nvPr>
        </p:nvSpPr>
        <p:spPr>
          <a:xfrm>
            <a:off x="1219200" y="1237595"/>
            <a:ext cx="7620000" cy="7620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457200" indent="0">
              <a:buNone/>
              <a:defRPr>
                <a:latin typeface="Proxima Nova Rg" pitchFamily="50" charset="0"/>
              </a:defRPr>
            </a:lvl2pPr>
            <a:lvl3pPr marL="914400" indent="0">
              <a:buNone/>
              <a:defRPr>
                <a:latin typeface="Proxima Nova Rg" pitchFamily="50" charset="0"/>
              </a:defRPr>
            </a:lvl3pPr>
            <a:lvl4pPr marL="1371600" indent="0">
              <a:buNone/>
              <a:defRPr>
                <a:latin typeface="Proxima Nova Rg" pitchFamily="50" charset="0"/>
              </a:defRPr>
            </a:lvl4pPr>
            <a:lvl5pPr marL="1828800" indent="0">
              <a:buNone/>
              <a:defRPr>
                <a:latin typeface="Proxima Nova Rg" pitchFamily="50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Proxima Nova Rg" pitchFamily="50" charset="0"/>
                <a:ea typeface="+mn-ea"/>
                <a:cs typeface="Proxima Nova Regular"/>
              </a:rPr>
              <a:t>Research is conflicted, compromised and constrained. Only 3% of the 30,000+ stock recommendations made by Wall St. are “sells”. Research is conflicted, compromised and constrained. Only 3% of the 30,000+ stock recommendations made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</p:txBody>
      </p:sp>
      <p:sp>
        <p:nvSpPr>
          <p:cNvPr id="21" name="Text Placeholder 13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219200" y="2254250"/>
            <a:ext cx="7620000" cy="406400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Point two</a:t>
            </a:r>
          </a:p>
        </p:txBody>
      </p:sp>
      <p:sp>
        <p:nvSpPr>
          <p:cNvPr id="22" name="Content Placeholder 7"/>
          <p:cNvSpPr>
            <a:spLocks noGrp="1"/>
          </p:cNvSpPr>
          <p:nvPr userDrawn="1">
            <p:ph sz="quarter" idx="21" hasCustomPrompt="1"/>
          </p:nvPr>
        </p:nvSpPr>
        <p:spPr>
          <a:xfrm>
            <a:off x="1219200" y="2589540"/>
            <a:ext cx="7620000" cy="7620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457200" indent="0">
              <a:buNone/>
              <a:defRPr>
                <a:latin typeface="Proxima Nova Rg" pitchFamily="50" charset="0"/>
              </a:defRPr>
            </a:lvl2pPr>
            <a:lvl3pPr marL="914400" indent="0">
              <a:buNone/>
              <a:defRPr>
                <a:latin typeface="Proxima Nova Rg" pitchFamily="50" charset="0"/>
              </a:defRPr>
            </a:lvl3pPr>
            <a:lvl4pPr marL="1371600" indent="0">
              <a:buNone/>
              <a:defRPr>
                <a:latin typeface="Proxima Nova Rg" pitchFamily="50" charset="0"/>
              </a:defRPr>
            </a:lvl4pPr>
            <a:lvl5pPr marL="1828800" indent="0">
              <a:buNone/>
              <a:defRPr>
                <a:latin typeface="Proxima Nova Rg" pitchFamily="50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Proxima Nova Rg" pitchFamily="50" charset="0"/>
                <a:ea typeface="+mn-ea"/>
                <a:cs typeface="Proxima Nova Regular"/>
              </a:rPr>
              <a:t>Research is conflicted, compromised and constrained. Only 3% of the 30,000+ stock recommendations made by Wall St. are “sells”. Research is conflicted, compromised and constrained. Only 3% of the 30,000+ stock recommendations made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</p:txBody>
      </p:sp>
      <p:sp>
        <p:nvSpPr>
          <p:cNvPr id="23" name="Text Placeholder 13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219200" y="3598011"/>
            <a:ext cx="7620000" cy="406400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Point three</a:t>
            </a:r>
          </a:p>
        </p:txBody>
      </p:sp>
      <p:sp>
        <p:nvSpPr>
          <p:cNvPr id="24" name="Content Placeholder 7"/>
          <p:cNvSpPr>
            <a:spLocks noGrp="1"/>
          </p:cNvSpPr>
          <p:nvPr userDrawn="1">
            <p:ph sz="quarter" idx="23" hasCustomPrompt="1"/>
          </p:nvPr>
        </p:nvSpPr>
        <p:spPr>
          <a:xfrm>
            <a:off x="1219200" y="3933301"/>
            <a:ext cx="7620000" cy="7620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457200" indent="0">
              <a:buNone/>
              <a:defRPr>
                <a:latin typeface="Proxima Nova Rg" pitchFamily="50" charset="0"/>
              </a:defRPr>
            </a:lvl2pPr>
            <a:lvl3pPr marL="914400" indent="0">
              <a:buNone/>
              <a:defRPr>
                <a:latin typeface="Proxima Nova Rg" pitchFamily="50" charset="0"/>
              </a:defRPr>
            </a:lvl3pPr>
            <a:lvl4pPr marL="1371600" indent="0">
              <a:buNone/>
              <a:defRPr>
                <a:latin typeface="Proxima Nova Rg" pitchFamily="50" charset="0"/>
              </a:defRPr>
            </a:lvl4pPr>
            <a:lvl5pPr marL="1828800" indent="0">
              <a:buNone/>
              <a:defRPr>
                <a:latin typeface="Proxima Nova Rg" pitchFamily="50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Proxima Nova Rg" pitchFamily="50" charset="0"/>
                <a:ea typeface="+mn-ea"/>
                <a:cs typeface="Proxima Nova Regular"/>
              </a:rPr>
              <a:t>Research is conflicted, compromised and constrained. Only 3% of the 30,000+ stock recommendations made by Wall St. are “sells”. Research is conflicted, compromised and constrained. Only 3% of the 30,000+ stock recommendations made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381000" y="1008914"/>
            <a:ext cx="522287" cy="4572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dirty="0">
                <a:solidFill>
                  <a:schemeClr val="bg1"/>
                </a:solidFill>
                <a:latin typeface="Proxima Nova Th" pitchFamily="50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Proxima Nova Bl" pitchFamily="50" charset="0"/>
                <a:cs typeface="Proxima Nova Extrabld"/>
              </a:rPr>
              <a:t>1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81000" y="2354688"/>
            <a:ext cx="522287" cy="4572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dirty="0">
                <a:solidFill>
                  <a:schemeClr val="bg1"/>
                </a:solidFill>
                <a:latin typeface="Proxima Nova Th" pitchFamily="50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Proxima Nova Bl" pitchFamily="50" charset="0"/>
                <a:cs typeface="Proxima Nova Extrabld"/>
              </a:rPr>
              <a:t>1</a:t>
            </a:r>
            <a:endParaRPr lang="en-US" dirty="0"/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381000" y="3714750"/>
            <a:ext cx="522287" cy="4572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dirty="0">
                <a:solidFill>
                  <a:schemeClr val="bg1"/>
                </a:solidFill>
                <a:latin typeface="Proxima Nova Th" pitchFamily="50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Proxima Nova Bl" pitchFamily="50" charset="0"/>
                <a:cs typeface="Proxima Nova Extrabld"/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469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47650" y="940776"/>
            <a:ext cx="4248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1200" cap="all" dirty="0" smtClean="0">
                <a:solidFill>
                  <a:prstClr val="white"/>
                </a:solidFill>
                <a:latin typeface="Avenir Book"/>
                <a:ea typeface="MS PGothic" pitchFamily="34" charset="-128"/>
                <a:cs typeface="Avenir Book"/>
              </a:rPr>
              <a:t>old format = $800/square ft</a:t>
            </a:r>
            <a:endParaRPr lang="en-US" sz="1200" cap="all" dirty="0">
              <a:solidFill>
                <a:prstClr val="white"/>
              </a:solidFill>
              <a:latin typeface="Avenir Book"/>
              <a:ea typeface="MS PGothic" pitchFamily="34" charset="-128"/>
              <a:cs typeface="Avenir Book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648200" y="944725"/>
            <a:ext cx="4273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1200" cap="all" dirty="0" smtClean="0">
                <a:solidFill>
                  <a:srgbClr val="FFFFFF"/>
                </a:solidFill>
                <a:latin typeface="Avenir Book"/>
                <a:ea typeface="MS PGothic" pitchFamily="34" charset="-128"/>
                <a:cs typeface="Avenir Book"/>
              </a:rPr>
              <a:t>New format = $1,300 sq ft</a:t>
            </a:r>
            <a:endParaRPr lang="en-US" sz="1200" cap="all" dirty="0">
              <a:solidFill>
                <a:srgbClr val="FFFFFF"/>
              </a:solidFill>
              <a:latin typeface="Avenir Book"/>
              <a:ea typeface="MS PGothic" pitchFamily="34" charset="-128"/>
              <a:cs typeface="Avenir Book"/>
            </a:endParaRP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24400" y="895350"/>
            <a:ext cx="4191000" cy="27432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6"/>
          <p:cNvSpPr>
            <a:spLocks noGrp="1"/>
          </p:cNvSpPr>
          <p:nvPr>
            <p:ph sz="quarter" idx="10"/>
          </p:nvPr>
        </p:nvSpPr>
        <p:spPr>
          <a:xfrm>
            <a:off x="240041" y="895350"/>
            <a:ext cx="4191000" cy="27432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228600" y="3714750"/>
            <a:ext cx="4198961" cy="278757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18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SUBHEADING OR CHART TITLE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28600" y="3943351"/>
            <a:ext cx="4198961" cy="9144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A few supporting sentences would go here. </a:t>
            </a:r>
            <a:endParaRPr lang="en-US" dirty="0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4724400" y="3714750"/>
            <a:ext cx="4198961" cy="278757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18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SUBHEADING OR CHART TITLE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4724400" y="3943351"/>
            <a:ext cx="4198961" cy="9144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A few supporting sentences would go here. </a:t>
            </a: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21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3447055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47650" y="940776"/>
            <a:ext cx="4248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1200" cap="all" dirty="0" smtClean="0">
                <a:solidFill>
                  <a:prstClr val="white"/>
                </a:solidFill>
                <a:latin typeface="Avenir Book"/>
                <a:ea typeface="MS PGothic" pitchFamily="34" charset="-128"/>
                <a:cs typeface="Avenir Book"/>
              </a:rPr>
              <a:t>old format = $800/square ft</a:t>
            </a:r>
            <a:endParaRPr lang="en-US" sz="1200" cap="all" dirty="0">
              <a:solidFill>
                <a:prstClr val="white"/>
              </a:solidFill>
              <a:latin typeface="Avenir Book"/>
              <a:ea typeface="MS PGothic" pitchFamily="34" charset="-128"/>
              <a:cs typeface="Avenir Book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648200" y="944725"/>
            <a:ext cx="4273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1200" cap="all" dirty="0" smtClean="0">
                <a:solidFill>
                  <a:srgbClr val="FFFFFF"/>
                </a:solidFill>
                <a:latin typeface="Avenir Book"/>
                <a:ea typeface="MS PGothic" pitchFamily="34" charset="-128"/>
                <a:cs typeface="Avenir Book"/>
              </a:rPr>
              <a:t>New format = $1,300 sq ft</a:t>
            </a:r>
            <a:endParaRPr lang="en-US" sz="1200" cap="all" dirty="0">
              <a:solidFill>
                <a:srgbClr val="FFFFFF"/>
              </a:solidFill>
              <a:latin typeface="Avenir Book"/>
              <a:ea typeface="MS PGothic" pitchFamily="34" charset="-128"/>
              <a:cs typeface="Avenir Book"/>
            </a:endParaRP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572000" y="640080"/>
            <a:ext cx="4572000" cy="329946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16"/>
          <p:cNvSpPr>
            <a:spLocks noGrp="1"/>
          </p:cNvSpPr>
          <p:nvPr>
            <p:ph sz="quarter" idx="10"/>
          </p:nvPr>
        </p:nvSpPr>
        <p:spPr>
          <a:xfrm>
            <a:off x="0" y="632460"/>
            <a:ext cx="4572000" cy="33147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28600" y="3943351"/>
            <a:ext cx="4198961" cy="9144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A few supporting sentences would go here. </a:t>
            </a:r>
            <a:endParaRPr lang="en-US" dirty="0"/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4724400" y="3943351"/>
            <a:ext cx="4198961" cy="9144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A few supporting sentences would go here.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78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47650" y="940776"/>
            <a:ext cx="4248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1200" cap="all" dirty="0" smtClean="0">
                <a:solidFill>
                  <a:prstClr val="white"/>
                </a:solidFill>
                <a:latin typeface="Avenir Book"/>
                <a:ea typeface="MS PGothic" pitchFamily="34" charset="-128"/>
                <a:cs typeface="Avenir Book"/>
              </a:rPr>
              <a:t>old format = $800/square ft</a:t>
            </a:r>
            <a:endParaRPr lang="en-US" sz="1200" cap="all" dirty="0">
              <a:solidFill>
                <a:prstClr val="white"/>
              </a:solidFill>
              <a:latin typeface="Avenir Book"/>
              <a:ea typeface="MS PGothic" pitchFamily="34" charset="-128"/>
              <a:cs typeface="Avenir Book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648200" y="944725"/>
            <a:ext cx="4273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1200" cap="all" dirty="0" smtClean="0">
                <a:solidFill>
                  <a:srgbClr val="FFFFFF"/>
                </a:solidFill>
                <a:latin typeface="Avenir Book"/>
                <a:ea typeface="MS PGothic" pitchFamily="34" charset="-128"/>
                <a:cs typeface="Avenir Book"/>
              </a:rPr>
              <a:t>New format = $1,300 sq ft</a:t>
            </a:r>
            <a:endParaRPr lang="en-US" sz="1200" cap="all" dirty="0">
              <a:solidFill>
                <a:srgbClr val="FFFFFF"/>
              </a:solidFill>
              <a:latin typeface="Avenir Book"/>
              <a:ea typeface="MS PGothic" pitchFamily="34" charset="-128"/>
              <a:cs typeface="Avenir Book"/>
            </a:endParaRP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572000" y="922020"/>
            <a:ext cx="4572000" cy="329946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16"/>
          <p:cNvSpPr>
            <a:spLocks noGrp="1"/>
          </p:cNvSpPr>
          <p:nvPr>
            <p:ph sz="quarter" idx="10"/>
          </p:nvPr>
        </p:nvSpPr>
        <p:spPr>
          <a:xfrm>
            <a:off x="0" y="914400"/>
            <a:ext cx="4572000" cy="33147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149402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>
                <a:latin typeface="Proxima Nova Bl" pitchFamily="50" charset="0"/>
              </a:defRPr>
            </a:lvl1pPr>
          </a:lstStyle>
          <a:p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1219200" y="902305"/>
            <a:ext cx="7620000" cy="406400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Point one</a:t>
            </a:r>
          </a:p>
        </p:txBody>
      </p:sp>
      <p:sp>
        <p:nvSpPr>
          <p:cNvPr id="8" name="Oval 7"/>
          <p:cNvSpPr/>
          <p:nvPr/>
        </p:nvSpPr>
        <p:spPr>
          <a:xfrm>
            <a:off x="304800" y="972205"/>
            <a:ext cx="646309" cy="646309"/>
          </a:xfrm>
          <a:prstGeom prst="ellipse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Proxima Nova Bl" pitchFamily="50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15716" y="2317979"/>
            <a:ext cx="646309" cy="646309"/>
          </a:xfrm>
          <a:prstGeom prst="ellipse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Proxima Nova Bl" pitchFamily="50" charset="0"/>
            </a:endParaRPr>
          </a:p>
        </p:txBody>
      </p:sp>
      <p:sp>
        <p:nvSpPr>
          <p:cNvPr id="16" name="Oval 15"/>
          <p:cNvSpPr/>
          <p:nvPr userDrawn="1"/>
        </p:nvSpPr>
        <p:spPr>
          <a:xfrm>
            <a:off x="304800" y="3678041"/>
            <a:ext cx="646309" cy="646309"/>
          </a:xfrm>
          <a:prstGeom prst="ellipse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Proxima Nova Bl" pitchFamily="50" charset="0"/>
            </a:endParaRPr>
          </a:p>
        </p:txBody>
      </p:sp>
      <p:sp>
        <p:nvSpPr>
          <p:cNvPr id="20" name="Content Placeholder 7"/>
          <p:cNvSpPr>
            <a:spLocks noGrp="1"/>
          </p:cNvSpPr>
          <p:nvPr userDrawn="1">
            <p:ph sz="quarter" idx="15" hasCustomPrompt="1"/>
          </p:nvPr>
        </p:nvSpPr>
        <p:spPr>
          <a:xfrm>
            <a:off x="1219200" y="1237595"/>
            <a:ext cx="7620000" cy="7620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457200" indent="0">
              <a:buNone/>
              <a:defRPr>
                <a:latin typeface="Proxima Nova Rg" pitchFamily="50" charset="0"/>
              </a:defRPr>
            </a:lvl2pPr>
            <a:lvl3pPr marL="914400" indent="0">
              <a:buNone/>
              <a:defRPr>
                <a:latin typeface="Proxima Nova Rg" pitchFamily="50" charset="0"/>
              </a:defRPr>
            </a:lvl3pPr>
            <a:lvl4pPr marL="1371600" indent="0">
              <a:buNone/>
              <a:defRPr>
                <a:latin typeface="Proxima Nova Rg" pitchFamily="50" charset="0"/>
              </a:defRPr>
            </a:lvl4pPr>
            <a:lvl5pPr marL="1828800" indent="0">
              <a:buNone/>
              <a:defRPr>
                <a:latin typeface="Proxima Nova Rg" pitchFamily="50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Proxima Nova Rg" pitchFamily="50" charset="0"/>
                <a:ea typeface="+mn-ea"/>
                <a:cs typeface="Proxima Nova Regular"/>
              </a:rPr>
              <a:t>Research is conflicted, compromised and constrained. Only 3% of the 30,000+ stock recommendations made by Wall St. are “sells”. Research is conflicted, compromised and constrained. Only 3% of the 30,000+ stock recommendations made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</p:txBody>
      </p:sp>
      <p:sp>
        <p:nvSpPr>
          <p:cNvPr id="21" name="Text Placeholder 13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219200" y="2254250"/>
            <a:ext cx="7620000" cy="406400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Point two</a:t>
            </a:r>
          </a:p>
        </p:txBody>
      </p:sp>
      <p:sp>
        <p:nvSpPr>
          <p:cNvPr id="22" name="Content Placeholder 7"/>
          <p:cNvSpPr>
            <a:spLocks noGrp="1"/>
          </p:cNvSpPr>
          <p:nvPr userDrawn="1">
            <p:ph sz="quarter" idx="21" hasCustomPrompt="1"/>
          </p:nvPr>
        </p:nvSpPr>
        <p:spPr>
          <a:xfrm>
            <a:off x="1219200" y="2589540"/>
            <a:ext cx="7620000" cy="7620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457200" indent="0">
              <a:buNone/>
              <a:defRPr>
                <a:latin typeface="Proxima Nova Rg" pitchFamily="50" charset="0"/>
              </a:defRPr>
            </a:lvl2pPr>
            <a:lvl3pPr marL="914400" indent="0">
              <a:buNone/>
              <a:defRPr>
                <a:latin typeface="Proxima Nova Rg" pitchFamily="50" charset="0"/>
              </a:defRPr>
            </a:lvl3pPr>
            <a:lvl4pPr marL="1371600" indent="0">
              <a:buNone/>
              <a:defRPr>
                <a:latin typeface="Proxima Nova Rg" pitchFamily="50" charset="0"/>
              </a:defRPr>
            </a:lvl4pPr>
            <a:lvl5pPr marL="1828800" indent="0">
              <a:buNone/>
              <a:defRPr>
                <a:latin typeface="Proxima Nova Rg" pitchFamily="50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Proxima Nova Rg" pitchFamily="50" charset="0"/>
                <a:ea typeface="+mn-ea"/>
                <a:cs typeface="Proxima Nova Regular"/>
              </a:rPr>
              <a:t>Research is conflicted, compromised and constrained. Only 3% of the 30,000+ stock recommendations made by Wall St. are “sells”. Research is conflicted, compromised and constrained. Only 3% of the 30,000+ stock recommendations made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</p:txBody>
      </p:sp>
      <p:sp>
        <p:nvSpPr>
          <p:cNvPr id="23" name="Text Placeholder 13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219200" y="3598011"/>
            <a:ext cx="7620000" cy="406400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Point three</a:t>
            </a:r>
          </a:p>
        </p:txBody>
      </p:sp>
      <p:sp>
        <p:nvSpPr>
          <p:cNvPr id="24" name="Content Placeholder 7"/>
          <p:cNvSpPr>
            <a:spLocks noGrp="1"/>
          </p:cNvSpPr>
          <p:nvPr userDrawn="1">
            <p:ph sz="quarter" idx="23" hasCustomPrompt="1"/>
          </p:nvPr>
        </p:nvSpPr>
        <p:spPr>
          <a:xfrm>
            <a:off x="1219200" y="3933301"/>
            <a:ext cx="7620000" cy="7620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457200" indent="0">
              <a:buNone/>
              <a:defRPr>
                <a:latin typeface="Proxima Nova Rg" pitchFamily="50" charset="0"/>
              </a:defRPr>
            </a:lvl2pPr>
            <a:lvl3pPr marL="914400" indent="0">
              <a:buNone/>
              <a:defRPr>
                <a:latin typeface="Proxima Nova Rg" pitchFamily="50" charset="0"/>
              </a:defRPr>
            </a:lvl3pPr>
            <a:lvl4pPr marL="1371600" indent="0">
              <a:buNone/>
              <a:defRPr>
                <a:latin typeface="Proxima Nova Rg" pitchFamily="50" charset="0"/>
              </a:defRPr>
            </a:lvl4pPr>
            <a:lvl5pPr marL="1828800" indent="0">
              <a:buNone/>
              <a:defRPr>
                <a:latin typeface="Proxima Nova Rg" pitchFamily="50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Proxima Nova Rg" pitchFamily="50" charset="0"/>
                <a:ea typeface="+mn-ea"/>
                <a:cs typeface="Proxima Nova Regular"/>
              </a:rPr>
              <a:t>Research is conflicted, compromised and constrained. Only 3% of the 30,000+ stock recommendations made by Wall St. are “sells”. Research is conflicted, compromised and constrained. Only 3% of the 30,000+ stock recommendations made</a:t>
            </a: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Proxima Nova Rg" pitchFamily="50" charset="0"/>
              <a:ea typeface="+mn-ea"/>
              <a:cs typeface="Proxima Nova Regular"/>
            </a:endParaRP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400050" y="1008914"/>
            <a:ext cx="522287" cy="4572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dirty="0">
                <a:solidFill>
                  <a:schemeClr val="bg1"/>
                </a:solidFill>
                <a:latin typeface="Proxima Nova Bl" pitchFamily="50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Proxima Nova Bl" pitchFamily="50" charset="0"/>
                <a:cs typeface="Proxima Nova Extrabld"/>
              </a:rPr>
              <a:t>1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400050" y="2354688"/>
            <a:ext cx="522287" cy="4572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dirty="0">
                <a:solidFill>
                  <a:schemeClr val="bg1"/>
                </a:solidFill>
                <a:latin typeface="Proxima Nova Bl" pitchFamily="50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Proxima Nova Bl" pitchFamily="50" charset="0"/>
                <a:cs typeface="Proxima Nova Extrabld"/>
              </a:rPr>
              <a:t>1</a:t>
            </a:r>
            <a:endParaRPr lang="en-US" dirty="0"/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29" hasCustomPrompt="1"/>
          </p:nvPr>
        </p:nvSpPr>
        <p:spPr>
          <a:xfrm>
            <a:off x="419100" y="3743325"/>
            <a:ext cx="522287" cy="457200"/>
          </a:xfrm>
          <a:prstGeom prst="rect">
            <a:avLst/>
          </a:prstGeo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dirty="0">
                <a:solidFill>
                  <a:schemeClr val="bg1"/>
                </a:solidFill>
                <a:latin typeface="Proxima Nova Bl" pitchFamily="50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Proxima Nova Bl" pitchFamily="50" charset="0"/>
                <a:cs typeface="Proxima Nova Extrabld"/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614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i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7086600" y="640334"/>
            <a:ext cx="2057400" cy="4370832"/>
          </a:xfrm>
          <a:prstGeom prst="rect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7"/>
          <p:cNvSpPr>
            <a:spLocks noGrp="1"/>
          </p:cNvSpPr>
          <p:nvPr>
            <p:ph sz="quarter" idx="15"/>
          </p:nvPr>
        </p:nvSpPr>
        <p:spPr>
          <a:xfrm>
            <a:off x="0" y="640334"/>
            <a:ext cx="7086600" cy="4363466"/>
          </a:xfrm>
          <a:prstGeom prst="rect">
            <a:avLst/>
          </a:prstGeom>
        </p:spPr>
        <p:txBody>
          <a:bodyPr vert="horz" lIns="27432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>
                <a:latin typeface="Proxima Nova Th" pitchFamily="50" charset="0"/>
              </a:defRPr>
            </a:lvl1pPr>
          </a:lstStyle>
          <a:p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7315200" y="1054100"/>
            <a:ext cx="1600200" cy="3733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1800" baseline="0"/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dirty="0" smtClean="0"/>
              <a:t>A few supporting sentences would go here.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1502346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7086600" y="640334"/>
            <a:ext cx="2057400" cy="4370832"/>
          </a:xfrm>
          <a:prstGeom prst="rect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5"/>
          </p:nvPr>
        </p:nvSpPr>
        <p:spPr>
          <a:xfrm>
            <a:off x="0" y="1066800"/>
            <a:ext cx="7086600" cy="3937000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641350"/>
            <a:ext cx="7086600" cy="406400"/>
          </a:xfrm>
          <a:prstGeom prst="rect">
            <a:avLst/>
          </a:prstGeom>
        </p:spPr>
        <p:txBody>
          <a:bodyPr vert="horz" lIns="27432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SUBHEADING OR CHART TITLE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dirty="0">
                <a:latin typeface="Proxima Nova Bl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7315200" y="1054100"/>
            <a:ext cx="1600200" cy="373380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buNone/>
              <a:defRPr sz="18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dirty="0" smtClean="0"/>
              <a:t>A few supporting sentences would go here.</a:t>
            </a:r>
            <a:endParaRPr lang="en-US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0" y="635000"/>
            <a:ext cx="9144000" cy="3479800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dirty="0">
                <a:latin typeface="Proxima Nova Bl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4095750"/>
            <a:ext cx="9144000" cy="908474"/>
          </a:xfrm>
          <a:prstGeom prst="rect">
            <a:avLst/>
          </a:prstGeom>
          <a:solidFill>
            <a:srgbClr val="DAD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4400550"/>
            <a:ext cx="9144000" cy="600710"/>
          </a:xfrm>
          <a:prstGeom prst="rect">
            <a:avLst/>
          </a:prstGeom>
        </p:spPr>
        <p:txBody>
          <a:bodyPr vert="horz" lIns="27432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/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A few supporting sentences would go here. </a:t>
            </a:r>
            <a:endParaRPr lang="en-US" dirty="0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4070350"/>
            <a:ext cx="9144000" cy="406400"/>
          </a:xfrm>
          <a:prstGeom prst="rect">
            <a:avLst/>
          </a:prstGeom>
        </p:spPr>
        <p:txBody>
          <a:bodyPr vert="horz" lIns="274320" anchor="ctr"/>
          <a:lstStyle>
            <a:lvl1pPr marL="0" indent="0">
              <a:spcBef>
                <a:spcPts val="0"/>
              </a:spcBef>
              <a:buNone/>
              <a:defRPr sz="24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SUBHEADING OR CHART TITLE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dirty="0">
                <a:latin typeface="Proxima Nova Bl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47650" y="940776"/>
            <a:ext cx="4248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1200" cap="all" dirty="0" smtClean="0">
                <a:solidFill>
                  <a:schemeClr val="bg1"/>
                </a:solidFill>
                <a:latin typeface="Avenir Book"/>
                <a:cs typeface="Avenir Book"/>
              </a:rPr>
              <a:t>old format = $800/square ft</a:t>
            </a:r>
            <a:endParaRPr lang="en-US" sz="1200" cap="all" dirty="0">
              <a:solidFill>
                <a:schemeClr val="bg1"/>
              </a:solidFill>
              <a:latin typeface="Avenir Book"/>
              <a:cs typeface="Avenir Book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648200" y="944725"/>
            <a:ext cx="4273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1200" cap="all" dirty="0" smtClean="0">
                <a:solidFill>
                  <a:srgbClr val="FFFFFF"/>
                </a:solidFill>
                <a:latin typeface="Avenir Book"/>
                <a:cs typeface="Avenir Book"/>
              </a:rPr>
              <a:t>New format = $1,300 sq ft</a:t>
            </a:r>
            <a:endParaRPr lang="en-US" sz="1200" cap="all" dirty="0">
              <a:solidFill>
                <a:srgbClr val="FFFFFF"/>
              </a:solidFill>
              <a:latin typeface="Avenir Book"/>
              <a:cs typeface="Avenir Book"/>
            </a:endParaRP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24400" y="895350"/>
            <a:ext cx="4191000" cy="27432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6"/>
          <p:cNvSpPr>
            <a:spLocks noGrp="1"/>
          </p:cNvSpPr>
          <p:nvPr>
            <p:ph sz="quarter" idx="10"/>
          </p:nvPr>
        </p:nvSpPr>
        <p:spPr>
          <a:xfrm>
            <a:off x="240041" y="895350"/>
            <a:ext cx="4191000" cy="27432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228600" y="3714750"/>
            <a:ext cx="4198961" cy="278757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18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SUBHEADING OR CHART TITLE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28600" y="3943351"/>
            <a:ext cx="4198961" cy="9144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A few supporting sentences would go here. </a:t>
            </a:r>
            <a:endParaRPr lang="en-US" dirty="0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4724400" y="3714750"/>
            <a:ext cx="4198961" cy="278757"/>
          </a:xfrm>
          <a:prstGeom prst="rect">
            <a:avLst/>
          </a:prstGeom>
        </p:spPr>
        <p:txBody>
          <a:bodyPr vert="horz" lIns="0" anchor="ctr"/>
          <a:lstStyle>
            <a:lvl1pPr marL="0" indent="0">
              <a:spcBef>
                <a:spcPts val="0"/>
              </a:spcBef>
              <a:buNone/>
              <a:defRPr sz="1800" b="1" i="0" cap="all"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SUBHEADING OR CHART TITLE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4724400" y="3943351"/>
            <a:ext cx="4198961" cy="914400"/>
          </a:xfrm>
          <a:prstGeom prst="rect">
            <a:avLst/>
          </a:prstGeom>
        </p:spPr>
        <p:txBody>
          <a:bodyPr vert="horz" l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aseline="0">
                <a:latin typeface="Proxima Nova Rg" pitchFamily="50" charset="0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A few supporting sentences would go here. 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1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254495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486150"/>
            <a:ext cx="9144000" cy="685800"/>
          </a:xfrm>
          <a:prstGeom prst="rect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486150"/>
            <a:ext cx="8229600" cy="685800"/>
          </a:xfrm>
          <a:prstGeom prst="rect">
            <a:avLst/>
          </a:prstGeom>
        </p:spPr>
        <p:txBody>
          <a:bodyPr vert="horz" anchor="ctr"/>
          <a:lstStyle>
            <a:lvl1pPr>
              <a:defRPr sz="3600" b="0" i="0" cap="all">
                <a:solidFill>
                  <a:schemeClr val="bg1"/>
                </a:solidFill>
                <a:latin typeface="Proxima Nova Bl" pitchFamily="50" charset="0"/>
                <a:cs typeface="Proxima Nova Bl" pitchFamily="50" charset="0"/>
              </a:defRPr>
            </a:lvl1pPr>
          </a:lstStyle>
          <a:p>
            <a:r>
              <a:rPr lang="en-US" dirty="0" smtClean="0"/>
              <a:t>THIS IS A SECTION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">
    <p:bg>
      <p:bgPr>
        <a:solidFill>
          <a:srgbClr val="191B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228600" y="1733550"/>
            <a:ext cx="8686800" cy="381000"/>
          </a:xfrm>
          <a:prstGeom prst="rect">
            <a:avLst/>
          </a:prstGeom>
        </p:spPr>
        <p:txBody>
          <a:bodyPr vert="horz"/>
          <a:lstStyle>
            <a:lvl1pPr marL="0" indent="0" algn="ctr">
              <a:spcBef>
                <a:spcPts val="0"/>
              </a:spcBef>
              <a:buFont typeface="Arial"/>
              <a:buNone/>
              <a:defRPr sz="1800" b="1" i="0" cap="all" baseline="0">
                <a:solidFill>
                  <a:schemeClr val="bg1"/>
                </a:solidFill>
                <a:latin typeface="Proxima Nova Lt" pitchFamily="50" charset="0"/>
                <a:cs typeface="Proxima Nova Lt" pitchFamily="50" charset="0"/>
              </a:defRPr>
            </a:lvl1pPr>
            <a:lvl2pPr algn="ctr">
              <a:buNone/>
              <a:defRPr b="0" i="0">
                <a:solidFill>
                  <a:schemeClr val="bg1"/>
                </a:solidFill>
                <a:latin typeface="Proxima Nova Extrabld"/>
                <a:cs typeface="Proxima Nova Extrabld"/>
              </a:defRPr>
            </a:lvl2pPr>
            <a:lvl3pPr algn="ctr">
              <a:buNone/>
              <a:defRPr b="0" i="0">
                <a:solidFill>
                  <a:schemeClr val="bg1"/>
                </a:solidFill>
                <a:latin typeface="Proxima Nova Extrabld"/>
                <a:cs typeface="Proxima Nova Extrabld"/>
              </a:defRPr>
            </a:lvl3pPr>
            <a:lvl4pPr algn="ctr">
              <a:buNone/>
              <a:defRPr b="0" i="0">
                <a:solidFill>
                  <a:schemeClr val="bg1"/>
                </a:solidFill>
                <a:latin typeface="Proxima Nova Extrabld"/>
                <a:cs typeface="Proxima Nova Extrabld"/>
              </a:defRPr>
            </a:lvl4pPr>
            <a:lvl5pPr algn="ctr">
              <a:buNone/>
              <a:defRPr b="0" i="0">
                <a:solidFill>
                  <a:schemeClr val="bg1"/>
                </a:solidFill>
                <a:latin typeface="Proxima Nova Extrabld"/>
                <a:cs typeface="Proxima Nova Extrab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2114550"/>
            <a:ext cx="8686800" cy="12192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spcBef>
                <a:spcPts val="0"/>
              </a:spcBef>
              <a:buNone/>
              <a:defRPr sz="3600" b="1" i="0">
                <a:solidFill>
                  <a:schemeClr val="bg1"/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SALES@HEDGEYE.COM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sz="quarter" idx="15"/>
          </p:nvPr>
        </p:nvSpPr>
        <p:spPr>
          <a:xfrm>
            <a:off x="0" y="635000"/>
            <a:ext cx="9144000" cy="4375150"/>
          </a:xfrm>
          <a:prstGeom prst="rect">
            <a:avLst/>
          </a:prstGeom>
        </p:spPr>
        <p:txBody>
          <a:bodyPr vert="horz" lIns="274320"/>
          <a:lstStyle>
            <a:lvl1pPr>
              <a:defRPr>
                <a:latin typeface="Proxima Nova Rg" pitchFamily="50" charset="0"/>
              </a:defRPr>
            </a:lvl1pPr>
            <a:lvl2pPr>
              <a:defRPr>
                <a:latin typeface="Proxima Nova Rg" pitchFamily="50" charset="0"/>
              </a:defRPr>
            </a:lvl2pPr>
            <a:lvl3pPr>
              <a:defRPr>
                <a:latin typeface="Proxima Nova Rg" pitchFamily="50" charset="0"/>
              </a:defRPr>
            </a:lvl3pPr>
            <a:lvl4pPr>
              <a:defRPr>
                <a:latin typeface="Proxima Nova Rg" pitchFamily="50" charset="0"/>
              </a:defRPr>
            </a:lvl4pPr>
            <a:lvl5pPr>
              <a:defRPr>
                <a:latin typeface="Proxima Nova Rg" pitchFamily="50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0" y="-5602"/>
            <a:ext cx="9144000" cy="635000"/>
          </a:xfrm>
          <a:prstGeom prst="rect">
            <a:avLst/>
          </a:prstGeom>
        </p:spPr>
        <p:txBody>
          <a:bodyPr vert="horz" lIns="274320" anchor="ctr"/>
          <a:lstStyle>
            <a:lvl1pPr>
              <a:defRPr lang="en-US" b="0" dirty="0">
                <a:latin typeface="Proxima Nova Th" pitchFamily="50" charset="0"/>
              </a:defRPr>
            </a:lvl1pPr>
          </a:lstStyle>
          <a:p>
            <a:pPr lvl="0"/>
            <a:r>
              <a:rPr lang="en-US" dirty="0" smtClean="0"/>
              <a:t>A SHORT SUMMARIZING HEADLINE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5010150"/>
            <a:ext cx="6400800" cy="133350"/>
          </a:xfrm>
          <a:prstGeom prst="rect">
            <a:avLst/>
          </a:prstGeom>
        </p:spPr>
        <p:txBody>
          <a:bodyPr vert="horz" lIns="274320" tIns="0" bIns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="0" i="0" cap="all" baseline="0">
                <a:solidFill>
                  <a:schemeClr val="bg1">
                    <a:lumMod val="50000"/>
                  </a:schemeClr>
                </a:solidFill>
                <a:latin typeface="Proxima Nova Rg" pitchFamily="50" charset="0"/>
                <a:cs typeface="Proxima Nova Rg" pitchFamily="50" charset="0"/>
              </a:defRPr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800" b="1" i="1" dirty="0" smtClean="0">
                <a:solidFill>
                  <a:schemeClr val="bg1">
                    <a:lumMod val="50000"/>
                  </a:schemeClr>
                </a:solidFill>
                <a:latin typeface="Proxima Nova Lt" pitchFamily="50" charset="0"/>
              </a:rPr>
              <a:t>DATA SOURCE:  </a:t>
            </a:r>
            <a:r>
              <a:rPr lang="en-US" dirty="0" smtClean="0"/>
              <a:t>HEDGEYE ESTIMATES</a:t>
            </a:r>
          </a:p>
        </p:txBody>
      </p:sp>
    </p:spTree>
    <p:extLst>
      <p:ext uri="{BB962C8B-B14F-4D97-AF65-F5344CB8AC3E}">
        <p14:creationId xmlns:p14="http://schemas.microsoft.com/office/powerpoint/2010/main" val="3639105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006340"/>
            <a:ext cx="9144000" cy="137160"/>
          </a:xfrm>
          <a:prstGeom prst="rect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40080"/>
          </a:xfrm>
          <a:prstGeom prst="rect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 bwMode="auto">
          <a:xfrm>
            <a:off x="8610600" y="4984750"/>
            <a:ext cx="381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444AC180-03B6-4EEB-9DFC-842D94764DA6}" type="slidenum">
              <a:rPr lang="en-US" altLang="en-US" sz="800" smtClean="0">
                <a:solidFill>
                  <a:srgbClr val="DADADA"/>
                </a:solidFill>
                <a:latin typeface="Proxima Nova Semibold" charset="0"/>
              </a:rPr>
              <a:pPr algn="r" eaLnBrk="1" hangingPunct="1"/>
              <a:t>‹#›</a:t>
            </a:fld>
            <a:endParaRPr lang="en-US" altLang="en-US" sz="800" dirty="0">
              <a:solidFill>
                <a:srgbClr val="DADADA"/>
              </a:solidFill>
              <a:latin typeface="Proxima Nova Light" charset="0"/>
            </a:endParaRPr>
          </a:p>
        </p:txBody>
      </p:sp>
      <p:sp>
        <p:nvSpPr>
          <p:cNvPr id="9" name="Text Placeholder 18"/>
          <p:cNvSpPr txBox="1">
            <a:spLocks/>
          </p:cNvSpPr>
          <p:nvPr userDrawn="1"/>
        </p:nvSpPr>
        <p:spPr>
          <a:xfrm>
            <a:off x="5791200" y="5010150"/>
            <a:ext cx="2971800" cy="133350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 baseline="0">
                <a:solidFill>
                  <a:schemeClr val="tx1"/>
                </a:solidFill>
                <a:latin typeface="Proxima Nova Rg" pitchFamily="50" charset="0"/>
                <a:ea typeface="MS PGothic" pitchFamily="34" charset="-128"/>
                <a:cs typeface="Proxima Nova Regular"/>
              </a:defRPr>
            </a:lvl1pPr>
            <a:lvl2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2pPr>
            <a:lvl3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3pPr>
            <a:lvl4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4pPr>
            <a:lvl5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457200" rtl="0" eaLnBrk="1" fontAlgn="base" latinLnBrk="0" hangingPunct="1">
              <a:lnSpc>
                <a:spcPct val="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800" b="0" i="0" kern="1200" baseline="0" dirty="0" smtClean="0">
                <a:solidFill>
                  <a:schemeClr val="bg2">
                    <a:lumMod val="75000"/>
                  </a:schemeClr>
                </a:solidFill>
                <a:latin typeface="Proxima Nova Rg" pitchFamily="50" charset="0"/>
                <a:ea typeface="MS PGothic" pitchFamily="34" charset="-128"/>
                <a:cs typeface="Proxima Nova Regular"/>
              </a:rPr>
              <a:t>© </a:t>
            </a:r>
            <a:r>
              <a:rPr lang="en-US" sz="800" dirty="0" err="1" smtClean="0">
                <a:solidFill>
                  <a:schemeClr val="bg2">
                    <a:lumMod val="75000"/>
                  </a:schemeClr>
                </a:solidFill>
              </a:rPr>
              <a:t>Hedgeye</a:t>
            </a:r>
            <a:r>
              <a:rPr lang="en-US" sz="800" baseline="0" dirty="0" smtClean="0">
                <a:solidFill>
                  <a:schemeClr val="bg2">
                    <a:lumMod val="75000"/>
                  </a:schemeClr>
                </a:solidFill>
              </a:rPr>
              <a:t> Risk Management LLC. All Rights Reserved.</a:t>
            </a:r>
            <a:endParaRPr lang="en-US" sz="8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03" r:id="rId2"/>
    <p:sldLayoutId id="2147483678" r:id="rId3"/>
    <p:sldLayoutId id="2147483700" r:id="rId4"/>
    <p:sldLayoutId id="2147483702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 cap="all">
          <a:solidFill>
            <a:schemeClr val="bg1"/>
          </a:solidFill>
          <a:latin typeface="Proxima Nova Extrabld"/>
          <a:ea typeface="+mj-ea"/>
          <a:cs typeface="Proxima Nova Extrab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Proxima Nova Regular"/>
          <a:ea typeface="+mn-ea"/>
          <a:cs typeface="Proxima Nova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Proxima Nova Regular"/>
          <a:ea typeface="+mn-ea"/>
          <a:cs typeface="Proxima Nova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Proxima Nova Regular"/>
          <a:ea typeface="+mn-ea"/>
          <a:cs typeface="Proxima Nova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Proxima Nova Regular"/>
          <a:ea typeface="+mn-ea"/>
          <a:cs typeface="Proxima Nova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Proxima Nova Regular"/>
          <a:ea typeface="+mn-ea"/>
          <a:cs typeface="Proxima Nova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8"/>
          <p:cNvSpPr txBox="1">
            <a:spLocks/>
          </p:cNvSpPr>
          <p:nvPr userDrawn="1"/>
        </p:nvSpPr>
        <p:spPr>
          <a:xfrm>
            <a:off x="3124200" y="5010150"/>
            <a:ext cx="2971800" cy="133350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 baseline="0">
                <a:solidFill>
                  <a:schemeClr val="tx1"/>
                </a:solidFill>
                <a:latin typeface="Proxima Nova Rg" pitchFamily="50" charset="0"/>
                <a:ea typeface="MS PGothic" pitchFamily="34" charset="-128"/>
                <a:cs typeface="Proxima Nova Regular"/>
              </a:defRPr>
            </a:lvl1pPr>
            <a:lvl2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2pPr>
            <a:lvl3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3pPr>
            <a:lvl4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4pPr>
            <a:lvl5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457200" rtl="0" eaLnBrk="1" fontAlgn="base" latinLnBrk="0" hangingPunct="1">
              <a:lnSpc>
                <a:spcPct val="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b="0" i="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itchFamily="50" charset="0"/>
                <a:ea typeface="MS PGothic" pitchFamily="34" charset="-128"/>
                <a:cs typeface="Proxima Nova Regular"/>
              </a:rPr>
              <a:t>© </a:t>
            </a:r>
            <a:r>
              <a:rPr 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Hedgeye</a:t>
            </a:r>
            <a:r>
              <a:rPr lang="en-US" sz="8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Risk Management LLC. All Rights Reserved.</a:t>
            </a:r>
            <a:endParaRPr lang="en-US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1" r:id="rId2"/>
    <p:sldLayoutId id="2147483698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006975"/>
            <a:ext cx="9144000" cy="136525"/>
          </a:xfrm>
          <a:prstGeom prst="rect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39763"/>
          </a:xfrm>
          <a:prstGeom prst="rect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8610600" y="4984750"/>
            <a:ext cx="381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444AC180-03B6-4EEB-9DFC-842D94764DA6}" type="slidenum">
              <a:rPr lang="en-US" altLang="en-US" sz="800" smtClean="0">
                <a:solidFill>
                  <a:srgbClr val="DADADA"/>
                </a:solidFill>
                <a:latin typeface="Proxima Nova Semibold" charset="0"/>
              </a:rPr>
              <a:pPr algn="r" eaLnBrk="1" hangingPunct="1"/>
              <a:t>‹#›</a:t>
            </a:fld>
            <a:endParaRPr lang="en-US" altLang="en-US" sz="800" dirty="0">
              <a:solidFill>
                <a:srgbClr val="DADADA"/>
              </a:solidFill>
              <a:latin typeface="Proxima Nova Light" charset="0"/>
            </a:endParaRPr>
          </a:p>
        </p:txBody>
      </p:sp>
      <p:sp>
        <p:nvSpPr>
          <p:cNvPr id="7" name="Text Placeholder 18"/>
          <p:cNvSpPr txBox="1">
            <a:spLocks/>
          </p:cNvSpPr>
          <p:nvPr userDrawn="1"/>
        </p:nvSpPr>
        <p:spPr>
          <a:xfrm>
            <a:off x="5791200" y="5010150"/>
            <a:ext cx="2971800" cy="133350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 baseline="0">
                <a:solidFill>
                  <a:schemeClr val="tx1"/>
                </a:solidFill>
                <a:latin typeface="Proxima Nova Rg" pitchFamily="50" charset="0"/>
                <a:ea typeface="MS PGothic" pitchFamily="34" charset="-128"/>
                <a:cs typeface="Proxima Nova Regular"/>
              </a:defRPr>
            </a:lvl1pPr>
            <a:lvl2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2pPr>
            <a:lvl3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3pPr>
            <a:lvl4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4pPr>
            <a:lvl5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Proxima Nova Regular"/>
                <a:ea typeface="Proxima Nova Regular" charset="0"/>
                <a:cs typeface="Proxima Nova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457200" rtl="0" eaLnBrk="1" fontAlgn="base" latinLnBrk="0" hangingPunct="1">
              <a:lnSpc>
                <a:spcPct val="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800" b="0" i="0" kern="1200" baseline="0" dirty="0" smtClean="0">
                <a:solidFill>
                  <a:schemeClr val="bg2">
                    <a:lumMod val="75000"/>
                  </a:schemeClr>
                </a:solidFill>
                <a:latin typeface="Proxima Nova Rg" pitchFamily="50" charset="0"/>
                <a:ea typeface="MS PGothic" pitchFamily="34" charset="-128"/>
                <a:cs typeface="Proxima Nova Regular"/>
              </a:rPr>
              <a:t>© </a:t>
            </a:r>
            <a:r>
              <a:rPr lang="en-US" sz="800" dirty="0" err="1" smtClean="0">
                <a:solidFill>
                  <a:schemeClr val="bg2">
                    <a:lumMod val="75000"/>
                  </a:schemeClr>
                </a:solidFill>
              </a:rPr>
              <a:t>Hedgeye</a:t>
            </a:r>
            <a:r>
              <a:rPr lang="en-US" sz="800" baseline="0" dirty="0" smtClean="0">
                <a:solidFill>
                  <a:schemeClr val="bg2">
                    <a:lumMod val="75000"/>
                  </a:schemeClr>
                </a:solidFill>
              </a:rPr>
              <a:t> Risk Management LLC. All Rights Reserved.</a:t>
            </a:r>
            <a:endParaRPr lang="en-US" sz="8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8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bg1"/>
          </a:solidFill>
          <a:latin typeface="Proxima Nova Extrabld"/>
          <a:ea typeface="MS PGothic" pitchFamily="34" charset="-128"/>
          <a:cs typeface="Proxima Nova Extrab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Proxima Nova Extrabld" charset="0"/>
          <a:ea typeface="MS PGothic" pitchFamily="34" charset="-128"/>
          <a:cs typeface="Proxima Nova Extrabld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Proxima Nova Extrabld" charset="0"/>
          <a:ea typeface="MS PGothic" pitchFamily="34" charset="-128"/>
          <a:cs typeface="Proxima Nova Extrabld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Proxima Nova Extrabld" charset="0"/>
          <a:ea typeface="MS PGothic" pitchFamily="34" charset="-128"/>
          <a:cs typeface="Proxima Nova Extrabld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Proxima Nova Extrabld" charset="0"/>
          <a:ea typeface="MS PGothic" pitchFamily="34" charset="-128"/>
          <a:cs typeface="Proxima Nova Extrabld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Proxima Nova Extrabld" charset="0"/>
          <a:ea typeface="ＭＳ Ｐゴシック" charset="0"/>
          <a:cs typeface="Proxima Nova Extrabld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Proxima Nova Extrabld" charset="0"/>
          <a:ea typeface="ＭＳ Ｐゴシック" charset="0"/>
          <a:cs typeface="Proxima Nova Extrabld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Proxima Nova Extrabld" charset="0"/>
          <a:ea typeface="ＭＳ Ｐゴシック" charset="0"/>
          <a:cs typeface="Proxima Nova Extrabld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Proxima Nova Extrabld" charset="0"/>
          <a:ea typeface="ＭＳ Ｐゴシック" charset="0"/>
          <a:cs typeface="Proxima Nova Extrabld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Proxima Nova Regular"/>
          <a:ea typeface="MS PGothic" pitchFamily="34" charset="-128"/>
          <a:cs typeface="Proxima Nova Regular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Proxima Nova Regular"/>
          <a:ea typeface="Proxima Nova Regular" charset="0"/>
          <a:cs typeface="Proxima Nova Regular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Proxima Nova Regular"/>
          <a:ea typeface="Proxima Nova Regular" charset="0"/>
          <a:cs typeface="Proxima Nova Regular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Proxima Nova Regular"/>
          <a:ea typeface="Proxima Nova Regular" charset="0"/>
          <a:cs typeface="Proxima Nova Regular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Proxima Nova Regular"/>
          <a:ea typeface="Proxima Nova Regular" charset="0"/>
          <a:cs typeface="Proxima Nova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3209451"/>
            <a:ext cx="9144000" cy="788697"/>
          </a:xfrm>
          <a:prstGeom prst="rect">
            <a:avLst/>
          </a:prstGeom>
          <a:solidFill>
            <a:srgbClr val="191B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1142999" y="4235451"/>
            <a:ext cx="6858000" cy="38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roxima Nova Rg" pitchFamily="50" charset="0"/>
                <a:cs typeface="Proxima Nova Bold"/>
              </a:rPr>
              <a:t>Hedgeye Materials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143000" y="3209450"/>
            <a:ext cx="6858000" cy="7886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cap="all" dirty="0" smtClean="0">
                <a:solidFill>
                  <a:srgbClr val="FFFFFF"/>
                </a:solidFill>
                <a:latin typeface="Proxima Nova Rg" pitchFamily="50" charset="0"/>
                <a:ea typeface="+mj-ea"/>
                <a:cs typeface="Proxima Nova Regular"/>
              </a:rPr>
              <a:t>Monthly Sector sentiment Run</a:t>
            </a:r>
            <a:endParaRPr kumimoji="0" lang="en-US" sz="3000" u="none" strike="noStrike" kern="1200" cap="all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roxima Nova Rg" pitchFamily="50" charset="0"/>
              <a:ea typeface="+mj-ea"/>
              <a:cs typeface="Proxima Nova Regular"/>
            </a:endParaRPr>
          </a:p>
        </p:txBody>
      </p:sp>
      <p:pic>
        <p:nvPicPr>
          <p:cNvPr id="8" name="Picture 7" descr="_HE_PM_Logo_charco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885950"/>
            <a:ext cx="5486400" cy="914400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42999" y="4540250"/>
            <a:ext cx="6858000" cy="38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roxima Nova Rg" pitchFamily="50" charset="0"/>
                <a:cs typeface="Proxima Nova Light"/>
              </a:rPr>
              <a:t>August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Proxima Nova Rg" pitchFamily="50" charset="0"/>
              <a:cs typeface="Proxima Nova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growth estimates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1700" dirty="0" smtClean="0"/>
              <a:t>Avg. of Next Fiscal YR. &amp; 2-YR Growth Rate Expectations</a:t>
            </a:r>
            <a:endParaRPr lang="en-US" sz="17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400" dirty="0" smtClean="0"/>
              <a:t>Sell-side sales growth revisions put gold miners in the top (GDX +125% YTD). 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Top-Line estimates among the non-gold mining companies remain depressed. </a:t>
            </a:r>
            <a:endParaRPr lang="en-US" sz="1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23950"/>
            <a:ext cx="513662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6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1700" dirty="0"/>
              <a:t>Avg. of Next Fiscal YR. &amp; 2-YR Growth Rate </a:t>
            </a:r>
            <a:r>
              <a:rPr lang="en-US" sz="1700" dirty="0" smtClean="0"/>
              <a:t>Expectations</a:t>
            </a:r>
            <a:endParaRPr lang="en-US" sz="17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Ebit growth estimates</a:t>
            </a:r>
            <a:endParaRPr lang="en-US" sz="4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Estimates for SALES, EBIT, and EPS growth available for 148 of 152 in BBG screen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81" y="1123950"/>
            <a:ext cx="535111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3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1600" dirty="0" smtClean="0"/>
              <a:t>Avg. of next fiscal year &amp; 2-Yr growth rate expectations</a:t>
            </a: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Earnings Growth Estimates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200" dirty="0"/>
              <a:t>Like top-line</a:t>
            </a:r>
          </a:p>
          <a:p>
            <a:r>
              <a:rPr lang="en-US" sz="1200" dirty="0"/>
              <a:t>estimates, we see a</a:t>
            </a:r>
          </a:p>
          <a:p>
            <a:r>
              <a:rPr lang="en-US" sz="1200" dirty="0"/>
              <a:t>divergence in </a:t>
            </a:r>
            <a:r>
              <a:rPr lang="en-US" sz="1200" dirty="0" smtClean="0"/>
              <a:t>precious</a:t>
            </a:r>
            <a:endParaRPr lang="en-US" sz="1200" dirty="0"/>
          </a:p>
          <a:p>
            <a:r>
              <a:rPr lang="en-US" sz="1200" dirty="0"/>
              <a:t>metal </a:t>
            </a:r>
            <a:r>
              <a:rPr lang="en-US" sz="1200" dirty="0" smtClean="0"/>
              <a:t>earnings growth expectations. Gold Miners exist in both the top and bottom 12</a:t>
            </a:r>
          </a:p>
          <a:p>
            <a:r>
              <a:rPr lang="en-US" sz="1200" dirty="0" smtClean="0"/>
              <a:t>possibly </a:t>
            </a:r>
            <a:r>
              <a:rPr lang="en-US" sz="1200" dirty="0"/>
              <a:t>as a</a:t>
            </a:r>
          </a:p>
          <a:p>
            <a:r>
              <a:rPr lang="en-US" sz="1200" dirty="0"/>
              <a:t>result of lagged</a:t>
            </a:r>
          </a:p>
          <a:p>
            <a:r>
              <a:rPr lang="en-US" sz="1200" dirty="0"/>
              <a:t>revisions </a:t>
            </a:r>
            <a:r>
              <a:rPr lang="en-US" sz="1200" dirty="0" smtClean="0"/>
              <a:t>to sell-side</a:t>
            </a:r>
            <a:endParaRPr lang="en-US" sz="1200" dirty="0"/>
          </a:p>
          <a:p>
            <a:r>
              <a:rPr lang="en-US" sz="1200" dirty="0" smtClean="0"/>
              <a:t>Expectations. </a:t>
            </a:r>
            <a:endParaRPr lang="en-US" sz="1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18" y="1123950"/>
            <a:ext cx="538118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3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Q2 Reporting season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en-US" dirty="0" smtClean="0"/>
              <a:t>S&amp;P </a:t>
            </a:r>
            <a:r>
              <a:rPr lang="en-US" dirty="0" smtClean="0"/>
              <a:t>500 </a:t>
            </a:r>
            <a:r>
              <a:rPr lang="en-US" dirty="0" smtClean="0"/>
              <a:t>Materials </a:t>
            </a:r>
            <a:r>
              <a:rPr lang="en-US" dirty="0" smtClean="0"/>
              <a:t>sector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Bloomberg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76" y="2952750"/>
            <a:ext cx="8769424" cy="1828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4" y="1047750"/>
            <a:ext cx="8665026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09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Testing peak forward multiples again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200" dirty="0" smtClean="0"/>
              <a:t>With declining earnings and estimates despite a double digit gain for XLB YTD, the sector is again testing peak forward multiple expectations.</a:t>
            </a:r>
          </a:p>
          <a:p>
            <a:endParaRPr lang="en-US" sz="1200" dirty="0" smtClean="0"/>
          </a:p>
          <a:p>
            <a:r>
              <a:rPr lang="en-US" sz="1200" dirty="0" smtClean="0"/>
              <a:t>Q2 2016 would mark the 4th consecutive quarter of negative Y/Y earnings growth in the sector. </a:t>
            </a:r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2898616036"/>
              </p:ext>
            </p:extLst>
          </p:nvPr>
        </p:nvGraphicFramePr>
        <p:xfrm>
          <a:off x="0" y="1052513"/>
          <a:ext cx="7086600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S&amp;p 500 GICS Materials sector Multiples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25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For more information contact: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mtClean="0"/>
              <a:t>SALES@HEDGEYE.COM</a:t>
            </a:r>
          </a:p>
          <a:p>
            <a:r>
              <a:rPr lang="en-US" smtClean="0"/>
              <a:t>203.562.6500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9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SECTOR</a:t>
            </a:r>
            <a:r>
              <a:rPr lang="en-US" sz="1600" dirty="0" smtClean="0"/>
              <a:t>: Basic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SUB-SECTORS:</a:t>
            </a:r>
            <a:r>
              <a:rPr lang="en-US" sz="1600" dirty="0" smtClean="0"/>
              <a:t> Aluminum, Coal, Commodity Chemicals, Construction Materials, Diversified Chemicals, Diversified Metals &amp; Mining, Fertilizer &amp; Ag. Chems, Forest Products, Gold, Industrial Gases, Paper Packaging, Paper Products, Silver, Specialty Chemicals, Steel, Trading Companies &amp; Distribution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INDICES:</a:t>
            </a:r>
            <a:r>
              <a:rPr lang="en-US" sz="1600" dirty="0" smtClean="0"/>
              <a:t> U.S., Canada, Australia, Western Europe, VALE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DOMICILE:</a:t>
            </a:r>
            <a:r>
              <a:rPr lang="en-US" sz="1600" dirty="0" smtClean="0"/>
              <a:t> Australia, Canada, U.S., Western Europe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MARKET CAP:</a:t>
            </a:r>
            <a:r>
              <a:rPr lang="en-US" sz="1600" dirty="0" smtClean="0"/>
              <a:t> &gt;$1BN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400" b="1" i="1" dirty="0" smtClean="0"/>
              <a:t>*Note: </a:t>
            </a:r>
            <a:r>
              <a:rPr lang="en-US" sz="1400" i="1" dirty="0" smtClean="0"/>
              <a:t>If a metric is not available for a given company, it is excluded from the screen. For example, short-interest is available for 94 out of 152 companies </a:t>
            </a:r>
            <a:endParaRPr lang="en-US" sz="14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Criteria and methodology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en-US" dirty="0" smtClean="0"/>
              <a:t>Sample of 152 materials companies (BBG Screen)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HRM, BBg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        Short-interest</a:t>
            </a:r>
            <a:endParaRPr lang="en-US" sz="4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200" dirty="0" smtClean="0"/>
              <a:t>Chemical companies (Basic, Diversified, Fertilizer) have overtaken metals names since our July sentiment run. </a:t>
            </a:r>
            <a:r>
              <a:rPr lang="en-US" sz="1200" dirty="0"/>
              <a:t>8</a:t>
            </a:r>
            <a:r>
              <a:rPr lang="en-US" sz="1200" dirty="0" smtClean="0"/>
              <a:t> of 12 of the highest short interest names are chemicals companies. </a:t>
            </a:r>
          </a:p>
          <a:p>
            <a:endParaRPr lang="en-US" sz="16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42950"/>
            <a:ext cx="613919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54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 Sell-side Buy ratings</a:t>
            </a:r>
            <a:endParaRPr lang="en-US" sz="4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400" b="1" dirty="0" smtClean="0"/>
              <a:t>Comprises companies in the sample of 152 that have &gt;= 5 sell-side ratings</a:t>
            </a:r>
          </a:p>
          <a:p>
            <a:endParaRPr lang="en-US" sz="1400" dirty="0"/>
          </a:p>
          <a:p>
            <a:r>
              <a:rPr lang="en-US" sz="1400" dirty="0" smtClean="0"/>
              <a:t>Low buy ratings in the metals &amp; mining space. Throughout 2016, Fertilizer sentiment is also low with fertilizers names on both the high short-interest and low “buy” ratings list </a:t>
            </a:r>
            <a:endParaRPr lang="en-US" sz="1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75" y="742950"/>
            <a:ext cx="628992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Sub-sector sentiment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en-US" dirty="0" smtClean="0"/>
              <a:t>Buy ratings and short-interest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42" y="1123950"/>
            <a:ext cx="3172858" cy="365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123950"/>
            <a:ext cx="318167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0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Relative performance (Short duration)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en-US" dirty="0" smtClean="0"/>
              <a:t>1-Month &amp; 3-Month vs. S&amp;P 500 Materials ETF (XLB)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22" y="1123950"/>
            <a:ext cx="3761678" cy="365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31" y="1123950"/>
            <a:ext cx="344446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Relative performance (Long duration)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0" y="641350"/>
            <a:ext cx="9144000" cy="406400"/>
          </a:xfrm>
        </p:spPr>
        <p:txBody>
          <a:bodyPr/>
          <a:lstStyle/>
          <a:p>
            <a:pPr algn="ctr"/>
            <a:r>
              <a:rPr lang="en-US" sz="2200" dirty="0" smtClean="0"/>
              <a:t>6-month &amp; 1-Year (stdev Basis) vs. S&amp;P 500 Materials Index</a:t>
            </a:r>
            <a:endParaRPr lang="en-US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15" y="1123950"/>
            <a:ext cx="3730885" cy="365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123950"/>
            <a:ext cx="3787984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Implied volatility changes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en-US" dirty="0" smtClean="0"/>
              <a:t>1 &amp; 3 Month changes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BBg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23950"/>
            <a:ext cx="3458966" cy="365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31" y="1123950"/>
            <a:ext cx="344446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Open interest (active futures months)</a:t>
            </a:r>
            <a:endParaRPr lang="en-US" sz="3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0" y="4095750"/>
            <a:ext cx="9144000" cy="905510"/>
          </a:xfrm>
        </p:spPr>
        <p:txBody>
          <a:bodyPr/>
          <a:lstStyle/>
          <a:p>
            <a:r>
              <a:rPr lang="en-US" dirty="0" smtClean="0"/>
              <a:t>Open interest increased substantially for the 1</a:t>
            </a:r>
            <a:r>
              <a:rPr lang="en-US" baseline="30000" dirty="0" smtClean="0"/>
              <a:t>st</a:t>
            </a:r>
            <a:r>
              <a:rPr lang="en-US" dirty="0" smtClean="0"/>
              <a:t> half of 2016 in gold as investors piled in on the long-side. Some of the open interest has been trimmed m/m, with the majority of it cut w/w coming out of last week’s FOMC and GDP reports. Open interest has moved +10.9% higher in copper and net futures and options positioning is +2.0x and +3.0x on a TTM and 3-yr z-score basis 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DATA SOURCE: BLOOMBERG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66750"/>
            <a:ext cx="826079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4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_PPT_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HEDGEYE-2014">
      <a:majorFont>
        <a:latin typeface="Proxima Nova Bl"/>
        <a:ea typeface=""/>
        <a:cs typeface=""/>
      </a:majorFont>
      <a:minorFont>
        <a:latin typeface="Proxima Nova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s">
  <a:themeElements>
    <a:clrScheme name="HEDGEYE_2014">
      <a:dk1>
        <a:srgbClr val="191B1D"/>
      </a:dk1>
      <a:lt1>
        <a:sysClr val="window" lastClr="FFFFFF"/>
      </a:lt1>
      <a:dk2>
        <a:srgbClr val="191B1D"/>
      </a:dk2>
      <a:lt2>
        <a:srgbClr val="DEDEDE"/>
      </a:lt2>
      <a:accent1>
        <a:srgbClr val="636363"/>
      </a:accent1>
      <a:accent2>
        <a:srgbClr val="EB0028"/>
      </a:accent2>
      <a:accent3>
        <a:srgbClr val="00AE41"/>
      </a:accent3>
      <a:accent4>
        <a:srgbClr val="339EF3"/>
      </a:accent4>
      <a:accent5>
        <a:srgbClr val="F6B221"/>
      </a:accent5>
      <a:accent6>
        <a:srgbClr val="D162CD"/>
      </a:accent6>
      <a:hlink>
        <a:srgbClr val="339EF3"/>
      </a:hlink>
      <a:folHlink>
        <a:srgbClr val="194C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HE_PPT_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HE_PPT_Template</Template>
  <TotalTime>907</TotalTime>
  <Words>596</Words>
  <Application>Microsoft Office PowerPoint</Application>
  <PresentationFormat>On-screen Show (16:9)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HE_PPT_Template</vt:lpstr>
      <vt:lpstr>Titles</vt:lpstr>
      <vt:lpstr>1_HE_PPT_Template</vt:lpstr>
      <vt:lpstr>PowerPoint Presentation</vt:lpstr>
      <vt:lpstr>Criteria and methodology</vt:lpstr>
      <vt:lpstr>        Short-interest</vt:lpstr>
      <vt:lpstr> Sell-side Buy ratings</vt:lpstr>
      <vt:lpstr>Sub-sector sentiment</vt:lpstr>
      <vt:lpstr>Relative performance (Short duration)</vt:lpstr>
      <vt:lpstr>Relative performance (Long duration)</vt:lpstr>
      <vt:lpstr>Implied volatility changes</vt:lpstr>
      <vt:lpstr>Open interest (active futures months)</vt:lpstr>
      <vt:lpstr>Sales growth estimates</vt:lpstr>
      <vt:lpstr>Ebit growth estimates</vt:lpstr>
      <vt:lpstr>Earnings Growth Estimates</vt:lpstr>
      <vt:lpstr>Q2 Reporting season</vt:lpstr>
      <vt:lpstr>Testing peak forward multiples again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Ryan</dc:creator>
  <cp:lastModifiedBy>Ben Ryan</cp:lastModifiedBy>
  <cp:revision>58</cp:revision>
  <dcterms:created xsi:type="dcterms:W3CDTF">2016-02-04T18:49:15Z</dcterms:created>
  <dcterms:modified xsi:type="dcterms:W3CDTF">2016-08-02T14:09:56Z</dcterms:modified>
</cp:coreProperties>
</file>